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1"/>
  </p:notesMasterIdLst>
  <p:sldIdLst>
    <p:sldId id="265" r:id="rId5"/>
    <p:sldId id="271" r:id="rId6"/>
    <p:sldId id="270" r:id="rId7"/>
    <p:sldId id="267" r:id="rId8"/>
    <p:sldId id="269" r:id="rId9"/>
    <p:sldId id="272" r:id="rId10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  <p15:guide id="3" pos="4536" userDrawn="1">
          <p15:clr>
            <a:srgbClr val="A4A3A4"/>
          </p15:clr>
        </p15:guide>
        <p15:guide id="4" pos="2132" userDrawn="1">
          <p15:clr>
            <a:srgbClr val="A4A3A4"/>
          </p15:clr>
        </p15:guide>
        <p15:guide id="5" pos="204" userDrawn="1">
          <p15:clr>
            <a:srgbClr val="A4A3A4"/>
          </p15:clr>
        </p15:guide>
        <p15:guide id="6" orient="horz" pos="3594" userDrawn="1">
          <p15:clr>
            <a:srgbClr val="A4A3A4"/>
          </p15:clr>
        </p15:guide>
        <p15:guide id="7" pos="2608" userDrawn="1">
          <p15:clr>
            <a:srgbClr val="A4A3A4"/>
          </p15:clr>
        </p15:guide>
        <p15:guide id="8" orient="horz" pos="3141" userDrawn="1">
          <p15:clr>
            <a:srgbClr val="A4A3A4"/>
          </p15:clr>
        </p15:guide>
        <p15:guide id="9" orient="horz" pos="192" userDrawn="1">
          <p15:clr>
            <a:srgbClr val="A4A3A4"/>
          </p15:clr>
        </p15:guide>
        <p15:guide id="10" orient="horz" pos="65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0A0A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374" autoAdjust="0"/>
    <p:restoredTop sz="94660"/>
  </p:normalViewPr>
  <p:slideViewPr>
    <p:cSldViewPr snapToGrid="0">
      <p:cViewPr>
        <p:scale>
          <a:sx n="50" d="100"/>
          <a:sy n="50" d="100"/>
        </p:scale>
        <p:origin x="4056" y="582"/>
      </p:cViewPr>
      <p:guideLst>
        <p:guide orient="horz" pos="3368"/>
        <p:guide pos="2381"/>
        <p:guide pos="4536"/>
        <p:guide pos="2132"/>
        <p:guide pos="204"/>
        <p:guide orient="horz" pos="3594"/>
        <p:guide pos="2608"/>
        <p:guide orient="horz" pos="3141"/>
        <p:guide orient="horz" pos="192"/>
        <p:guide orient="horz" pos="65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 Williams" userId="f29b3c51-bd33-47dd-a3d1-9cc44d628716" providerId="ADAL" clId="{3FBEA603-2B2D-4C5A-847C-F4C7A4E1F9C7}"/>
    <pc:docChg chg="delSld modSld sldOrd">
      <pc:chgData name="Dan Williams" userId="f29b3c51-bd33-47dd-a3d1-9cc44d628716" providerId="ADAL" clId="{3FBEA603-2B2D-4C5A-847C-F4C7A4E1F9C7}" dt="2026-08-07T11:55:45.011" v="4" actId="14826"/>
      <pc:docMkLst>
        <pc:docMk/>
      </pc:docMkLst>
      <pc:sldChg chg="del">
        <pc:chgData name="Dan Williams" userId="f29b3c51-bd33-47dd-a3d1-9cc44d628716" providerId="ADAL" clId="{3FBEA603-2B2D-4C5A-847C-F4C7A4E1F9C7}" dt="2026-08-07T11:55:24.199" v="1" actId="47"/>
        <pc:sldMkLst>
          <pc:docMk/>
          <pc:sldMk cId="4057515684" sldId="266"/>
        </pc:sldMkLst>
      </pc:sldChg>
      <pc:sldChg chg="modSp ord">
        <pc:chgData name="Dan Williams" userId="f29b3c51-bd33-47dd-a3d1-9cc44d628716" providerId="ADAL" clId="{3FBEA603-2B2D-4C5A-847C-F4C7A4E1F9C7}" dt="2026-08-07T11:55:45.011" v="4" actId="14826"/>
        <pc:sldMkLst>
          <pc:docMk/>
          <pc:sldMk cId="2553684574" sldId="269"/>
        </pc:sldMkLst>
        <pc:spChg chg="mod">
          <ac:chgData name="Dan Williams" userId="f29b3c51-bd33-47dd-a3d1-9cc44d628716" providerId="ADAL" clId="{3FBEA603-2B2D-4C5A-847C-F4C7A4E1F9C7}" dt="2026-08-07T11:55:45.011" v="4" actId="14826"/>
          <ac:spMkLst>
            <pc:docMk/>
            <pc:sldMk cId="2553684574" sldId="269"/>
            <ac:spMk id="6" creationId="{98392A04-3D58-A7E3-12CD-9B23A1763765}"/>
          </ac:spMkLst>
        </pc:spChg>
      </pc:sldChg>
      <pc:sldChg chg="modSp">
        <pc:chgData name="Dan Williams" userId="f29b3c51-bd33-47dd-a3d1-9cc44d628716" providerId="ADAL" clId="{3FBEA603-2B2D-4C5A-847C-F4C7A4E1F9C7}" dt="2026-08-07T11:55:19.080" v="0" actId="14826"/>
        <pc:sldMkLst>
          <pc:docMk/>
          <pc:sldMk cId="1059168505" sldId="272"/>
        </pc:sldMkLst>
        <pc:spChg chg="mod">
          <ac:chgData name="Dan Williams" userId="f29b3c51-bd33-47dd-a3d1-9cc44d628716" providerId="ADAL" clId="{3FBEA603-2B2D-4C5A-847C-F4C7A4E1F9C7}" dt="2026-08-07T11:55:19.080" v="0" actId="14826"/>
          <ac:spMkLst>
            <pc:docMk/>
            <pc:sldMk cId="1059168505" sldId="272"/>
            <ac:spMk id="6" creationId="{D343217F-7D7D-0A80-30F5-2C1C8FE7726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15261-3929-4456-B261-5415F6C3E92F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23746D-370A-473F-AF57-F2DA718414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18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0312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511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659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488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439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033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6509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467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908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0445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9207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363D18-808A-411B-9243-AB39263B3F24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601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B7F65-A162-2F1F-D888-4540F78B7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1C9167D-C949-44BC-2D03-D4735B340D0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96065A5-65DC-E2CD-5630-CE97534960D0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7CDEFF-BDA6-91F2-33F9-05AEE9CE5A7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3EE453-A356-F201-362F-D2F0A41EC3F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7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French Riviera, Spain &amp; Ibiza Overnight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E6519B9-6960-5CBD-2DB8-DBEBBA934515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7407C9D-A4A8-BCAC-E082-9B4D0F6D5D0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Barcelona  •  Cannes  •  Provence (Toulon)  •  Valencia  •  Ibiza  •  Barcelona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4EF5CF9-60D3-8F4D-3D15-042A8E22CE4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627C3BB-AA2C-78B5-9CB8-3947DCFEA908}"/>
              </a:ext>
            </a:extLst>
          </p:cNvPr>
          <p:cNvSpPr txBox="1">
            <a:spLocks/>
          </p:cNvSpPr>
          <p:nvPr/>
        </p:nvSpPr>
        <p:spPr>
          <a:xfrm>
            <a:off x="4139150" y="7936014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£1619pp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475703A-EAE6-8B76-FEDF-30E7AC2ED37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734D46C-7622-DAC4-DC25-8352992386A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C232C98-B1EB-2E3D-46FE-782AA0E5F74F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£1399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1826AC1-53AE-6EB4-A517-EFE4E410D87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284344" cy="360000"/>
            <a:chOff x="637312" y="7041148"/>
            <a:chExt cx="328434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C77C3EE-42F1-B70D-526F-5B5E2B60E920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ABF9329-8D10-BF65-3254-F60E32106320}"/>
                </a:ext>
              </a:extLst>
            </p:cNvPr>
            <p:cNvSpPr txBox="1">
              <a:spLocks/>
            </p:cNvSpPr>
            <p:nvPr/>
          </p:nvSpPr>
          <p:spPr>
            <a:xfrm>
              <a:off x="1177960" y="7122884"/>
              <a:ext cx="274369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Barcelona + 7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EE3B634-6339-AFF9-3585-7874F2AEBFA9}"/>
              </a:ext>
            </a:extLst>
          </p:cNvPr>
          <p:cNvGrpSpPr/>
          <p:nvPr/>
        </p:nvGrpSpPr>
        <p:grpSpPr>
          <a:xfrm>
            <a:off x="4139151" y="6916789"/>
            <a:ext cx="2813208" cy="401713"/>
            <a:chOff x="4151629" y="7032246"/>
            <a:chExt cx="2813208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E19089A-AA97-1EC4-D067-A493D115DB55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7AF7D4A-200A-1638-705C-5299C7023CCB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77807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15 May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BBF5D80-EF93-E8F8-AC46-C376A0D98A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1"/>
            <a:ext cx="6877051" cy="4680075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3835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5774D-ED74-9C58-3AD8-F395248EF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0B1C251-A6DB-2013-19C3-FFD64D56142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5926783-06F6-D3B4-3D11-15624EE85CA6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769CBE-AD93-1C00-48B0-FC0389CAAEA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94F9DF-8995-9C26-4E6B-75FAA7EBEA6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87727"/>
            <a:ext cx="6840000" cy="40011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6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Greek Isles, Turkey &amp; Mykonos Overnight</a:t>
            </a:r>
            <a:endParaRPr lang="en-GB" sz="26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0FF6708-194F-2035-5EC4-EF2AF9785B81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22642DAD-A3F8-D3E6-84E7-1E6D2ADD6A9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Athens (Piraeus)  •  Santorini  •  Chania (Souda Bay)  •  Ephesus (</a:t>
            </a:r>
            <a:r>
              <a:rPr lang="en-U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Kuşadasi</a:t>
            </a:r>
            <a:r>
              <a:rPr lang="en-U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)  •  Mykonos  •  Athens (Piraeus)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1EC9388-EC7E-D7AE-566B-F396BFD4CD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087FD6E-0928-4C05-47BD-E85C503FCB12}"/>
              </a:ext>
            </a:extLst>
          </p:cNvPr>
          <p:cNvSpPr txBox="1">
            <a:spLocks/>
          </p:cNvSpPr>
          <p:nvPr/>
        </p:nvSpPr>
        <p:spPr>
          <a:xfrm>
            <a:off x="4139150" y="7936014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£2049pp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FD12C5F-C876-6BAE-CF80-25BC049196B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54013A-0922-A636-6BAF-EFF15AF6541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753C815-3CFF-DB6E-6132-C529294FDA75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£1799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CA28611-32BF-CA6D-7B3B-3F1594C927D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259834" cy="360000"/>
            <a:chOff x="637312" y="7041148"/>
            <a:chExt cx="325983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E2106B4-6C49-1D47-FB72-6A3E16099570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3B01329-6BD6-A482-8F45-F4C3C928D4F6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77960" y="7122884"/>
              <a:ext cx="271918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Athens + 7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92D46CD-0FA2-D378-0B6D-4815D47B335D}"/>
              </a:ext>
            </a:extLst>
          </p:cNvPr>
          <p:cNvGrpSpPr/>
          <p:nvPr/>
        </p:nvGrpSpPr>
        <p:grpSpPr>
          <a:xfrm>
            <a:off x="4139151" y="6916789"/>
            <a:ext cx="2813207" cy="401713"/>
            <a:chOff x="4151629" y="7032246"/>
            <a:chExt cx="2813207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3E74784-AA8D-85E3-489B-66BC379BBD30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D41BCE0-35B9-614C-C38B-42915CD9ACAA}"/>
                </a:ext>
              </a:extLst>
            </p:cNvPr>
            <p:cNvSpPr txBox="1">
              <a:spLocks/>
            </p:cNvSpPr>
            <p:nvPr/>
          </p:nvSpPr>
          <p:spPr>
            <a:xfrm>
              <a:off x="4687029" y="7032246"/>
              <a:ext cx="2277807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15 May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BD73F8A-89E2-D6C7-D7DF-66F61DD2952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1"/>
            <a:ext cx="6877051" cy="4680075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8648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445ED-E9C6-64D7-06E1-E73F3C6CA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1F86990-0A09-0AA5-B076-56571F1FA01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D4EDF80-8755-1529-C15F-EC6CC4197A7E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425573-994B-E1CB-5FE0-0C0E0F02969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91E0DF-ACAA-F2D0-E654-BF6C9E73171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87726"/>
            <a:ext cx="6840000" cy="40011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6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Red Hot Sailing Club Voyage from Athens</a:t>
            </a:r>
            <a:endParaRPr lang="en-GB" sz="26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4853A81-0674-52C1-A07B-1135EF44A937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9EEFC38-69D3-30FA-F698-695D5D508D6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Athens (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Piraeus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)  •  Santorini  •  Chania (Souda Bay)  • 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Ephesus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(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Kuşadasi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)  • 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Mykonos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 •  Athens (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Piraeus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)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00AC9A-EAE9-BBF9-63E0-F5D20FC5266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F89E40F-E0AD-D266-021A-BC448DCFD11A}"/>
              </a:ext>
            </a:extLst>
          </p:cNvPr>
          <p:cNvSpPr txBox="1">
            <a:spLocks/>
          </p:cNvSpPr>
          <p:nvPr/>
        </p:nvSpPr>
        <p:spPr>
          <a:xfrm>
            <a:off x="4139150" y="7936014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£1999pp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686A71A-2809-45FC-9C9C-E07CF67793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AFF82D2-5B22-F8F9-1A60-CC3486C1DBF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1FE85FC-576A-393B-C1D4-CE4C7F5C15D1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£1749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3B5B01B-32B9-3F24-6160-7208C902B6C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171471" cy="360000"/>
            <a:chOff x="637312" y="7041148"/>
            <a:chExt cx="3171471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0FB4B9E-7EB3-DCA8-E0A7-A53E178985B7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09522F9-DF6B-EAEA-B649-CE7A6B1335C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77960" y="7122884"/>
              <a:ext cx="2630823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Athens + 7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89C7FDB-A4E0-6629-381F-BA85550772B6}"/>
              </a:ext>
            </a:extLst>
          </p:cNvPr>
          <p:cNvGrpSpPr/>
          <p:nvPr/>
        </p:nvGrpSpPr>
        <p:grpSpPr>
          <a:xfrm>
            <a:off x="4139151" y="6916789"/>
            <a:ext cx="2763299" cy="401713"/>
            <a:chOff x="4151629" y="7032246"/>
            <a:chExt cx="2763299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5140DCD-0F81-F626-87CB-848175BF0E5A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E27C6B6-8294-56EA-665F-5E74F0BF117D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27898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3 July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65A51D6-31B1-0E41-05FE-3BAD4100DB5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1"/>
            <a:ext cx="6877051" cy="4680075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5751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D30AE-8E04-981A-D5B0-009CF4249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9B0CCA6-5BCF-E1CC-9AE9-F18C3CA2F4F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C8FC921-8831-9158-33EB-91EE9B335C9B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D2FD98-3BAE-BCAF-DA6D-428AF25DE55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704C51-2DCD-C2CA-B5D0-53EA3484FF2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6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The Adriatic, Albania &amp; Greece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9C334B5-40AC-084E-A2C6-01EA8CE84DB3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6D97A0E2-26A8-EDF3-2602-95E25E8C182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Athens (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Piraeus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)  •  Dubrovnik  •  Kotor  •  Sarandë  • 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Mykonos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 •  Athens (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Piraeus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)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5A8C4C3-6585-CAA9-A409-0F154D641DC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A3818E9-B8B7-C43A-CB80-D48AE92165BB}"/>
              </a:ext>
            </a:extLst>
          </p:cNvPr>
          <p:cNvSpPr txBox="1">
            <a:spLocks/>
          </p:cNvSpPr>
          <p:nvPr/>
        </p:nvSpPr>
        <p:spPr>
          <a:xfrm>
            <a:off x="4139150" y="7936014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£2249pp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DD5F0CB-B02D-1AAD-BFA1-E3E6AAD129B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21854AC-3841-AC5E-8774-A5B16D65927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1D1DB97-D098-6A60-688D-F57DDDF66721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£1949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C7194AB9-B92D-BE7F-E4A0-4B1F9A7E4C3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171471" cy="360000"/>
            <a:chOff x="637312" y="7041148"/>
            <a:chExt cx="3171471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D3F11FF-5BC6-815F-D48D-1F89918E3E0A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7596109-920E-DD6F-E821-5E28C34C8FC0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77960" y="7122884"/>
              <a:ext cx="2630823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Athens + 7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77CEDCA-E5C7-2B37-3B05-0FAB9CC89C98}"/>
              </a:ext>
            </a:extLst>
          </p:cNvPr>
          <p:cNvGrpSpPr/>
          <p:nvPr/>
        </p:nvGrpSpPr>
        <p:grpSpPr>
          <a:xfrm>
            <a:off x="4139151" y="6916789"/>
            <a:ext cx="2763299" cy="401713"/>
            <a:chOff x="4151629" y="7032246"/>
            <a:chExt cx="2763299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2104756-9006-DDB4-5C38-56A0A7A55F94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1845BEC-36B0-984B-D33A-D85A02C47A15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27898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19 June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FD00C4B-B54A-7597-3597-E37C5FF0622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1"/>
            <a:ext cx="6877051" cy="4680075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8917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B36D1-8195-5759-5507-9524C5535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D9D5171-35DF-C306-2C3B-62D31D6374D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D5A2FF9-9A17-02B7-3147-7BBBB22ED34D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0AFCC4B-841B-95FB-4213-A3BBE3FE2CA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B61D71-2787-7032-AA2A-21DA2D33E8F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8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Mediterranean: Rome to Athens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A1F61CF-6509-6B66-9B34-CB48E82EA990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989D82E1-01F8-4401-3E27-74DDB1A282E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153849"/>
            <a:ext cx="6840000" cy="30777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it-IT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Rome (Civitavecchia)  •  Florence/Pisa (Livorno)  •  Amalfi Coast (Salerno)  •  Catania  •</a:t>
            </a:r>
          </a:p>
          <a:p>
            <a:pPr lvl="0" algn="ctr">
              <a:defRPr/>
            </a:pPr>
            <a:r>
              <a:rPr lang="it-IT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Chania (Souda Bay)  •  Santorini  •  Mykonos  •  Athens (Piraeus)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1B38E86-E722-19B7-493F-48C8A12A93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37A4270-20BF-10AF-196F-7D0E06FE8BBF}"/>
              </a:ext>
            </a:extLst>
          </p:cNvPr>
          <p:cNvSpPr txBox="1">
            <a:spLocks/>
          </p:cNvSpPr>
          <p:nvPr/>
        </p:nvSpPr>
        <p:spPr>
          <a:xfrm>
            <a:off x="4139150" y="7797515"/>
            <a:ext cx="3024700" cy="5273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£2139pp</a:t>
            </a:r>
          </a:p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Offer reference: 132464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AD1D986-149F-5F67-B6ED-7C8587E12E5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20D7179-3ABF-E4DD-5E5F-1EDE8570AFF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BBEC70C-B23E-5B8B-CE80-2FDB0F1A7066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£1909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B7DCE61-C55F-D61B-5C44-98D58C55309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310634" cy="360000"/>
            <a:chOff x="637312" y="7041148"/>
            <a:chExt cx="331063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CE6DA07-7F54-1D21-9262-64138BFDD35D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4C01D78-1511-231A-A194-2EF96294726E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77960" y="7122884"/>
              <a:ext cx="276998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Rome + 10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73B8BA7-F530-EA9F-0AEA-C7CAF6EBFAAB}"/>
              </a:ext>
            </a:extLst>
          </p:cNvPr>
          <p:cNvGrpSpPr/>
          <p:nvPr/>
        </p:nvGrpSpPr>
        <p:grpSpPr>
          <a:xfrm>
            <a:off x="4139151" y="6916789"/>
            <a:ext cx="2590735" cy="401713"/>
            <a:chOff x="4151629" y="7032246"/>
            <a:chExt cx="2590735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F35E93F-0F4C-B9E5-E52B-89AA0611421F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BE28978-7D1C-4995-20A5-E4BB50EC44A9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055334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30 August 2026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8392A04-3D58-A7E3-12CD-9B23A17637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1"/>
            <a:ext cx="6877051" cy="4680075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3684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451B4E-7325-8BB0-33AF-C09C89444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E8D9DDB-E0BB-DDF5-BCAC-B2DB0ECF4BD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C45AC02-8E57-3EBE-749B-411B75A9123A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D0F68E-A712-D54D-6C2B-EE2394CB966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9D7A289-DA18-BEF6-D231-F87AE9E241E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6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Iceland, Greenland, Canada &amp; NYC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9F0A802-1328-2935-894A-CF687029F2FC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9E904672-3B24-D584-E7E6-F30D019AEE0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153849"/>
            <a:ext cx="6840000" cy="30777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Reykjavik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 • 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Ísafjörður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 •  Prince Christian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Sound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(Cruising)  • 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Qaqortoq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 •</a:t>
            </a:r>
          </a:p>
          <a:p>
            <a:pPr lvl="0" algn="ctr">
              <a:defRPr/>
            </a:pP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Nuuk  •  St.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John's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 •  Halifax  •  New York City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5AB604A-816E-5A84-5484-98CF5074F55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597A5EC-B6B1-DB2C-BDBF-1632B1DDA14F}"/>
              </a:ext>
            </a:extLst>
          </p:cNvPr>
          <p:cNvSpPr txBox="1">
            <a:spLocks/>
          </p:cNvSpPr>
          <p:nvPr/>
        </p:nvSpPr>
        <p:spPr>
          <a:xfrm>
            <a:off x="4139150" y="7797514"/>
            <a:ext cx="3024700" cy="5273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£2404pp</a:t>
            </a:r>
          </a:p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Offer reference: 132459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951D943-CC74-EE41-C321-10F2522E829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D484EDC-6728-1C00-27F5-9B76A42DE38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4A9453A-0CD3-2314-6165-73B91152A962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£2299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449964E-4C4E-E9E8-C77E-C325F43B97B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171471" cy="360000"/>
            <a:chOff x="637312" y="7041148"/>
            <a:chExt cx="3171471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B2D5945-0748-A058-1759-57A2DAFA403C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A12F567-4F6F-5692-F5FA-E7C27110D588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77960" y="7122884"/>
              <a:ext cx="2630823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Keflavik + 13 nights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D0C049D-0983-8BF1-922E-CE2D65262963}"/>
              </a:ext>
            </a:extLst>
          </p:cNvPr>
          <p:cNvGrpSpPr/>
          <p:nvPr/>
        </p:nvGrpSpPr>
        <p:grpSpPr>
          <a:xfrm>
            <a:off x="4139151" y="6916789"/>
            <a:ext cx="2763299" cy="401713"/>
            <a:chOff x="4151629" y="7032246"/>
            <a:chExt cx="2763299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32B10FB-109C-B31B-7807-C6CAA8E68EB9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D369D8E-05DD-6373-D8E7-F02A6A25CFC1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27898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5 September 2026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343217F-7D7D-0A80-30F5-2C1C8FE772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1"/>
            <a:ext cx="6877051" cy="4680075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91685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BA772B83BA8E2468E888950BC018958" ma:contentTypeVersion="14" ma:contentTypeDescription="Create a new document." ma:contentTypeScope="" ma:versionID="cd7af7e1588a6539b2de4122ecb1d82a">
  <xsd:schema xmlns:xsd="http://www.w3.org/2001/XMLSchema" xmlns:xs="http://www.w3.org/2001/XMLSchema" xmlns:p="http://schemas.microsoft.com/office/2006/metadata/properties" xmlns:ns2="e70f7adb-373f-49ff-b302-a96d2b2b043b" xmlns:ns3="3fcca17e-22dc-47ba-a035-60d3073becb1" targetNamespace="http://schemas.microsoft.com/office/2006/metadata/properties" ma:root="true" ma:fieldsID="67e64e81ea6429fe108dc8bd36fab7dc" ns2:_="" ns3:_="">
    <xsd:import namespace="e70f7adb-373f-49ff-b302-a96d2b2b043b"/>
    <xsd:import namespace="3fcca17e-22dc-47ba-a035-60d3073becb1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0f7adb-373f-49ff-b302-a96d2b2b043b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09722e89-ce61-476e-a893-fa2ca5ca51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cca17e-22dc-47ba-a035-60d3073becb1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a7902715-454b-4b8c-baae-cda83dbc21b2}" ma:internalName="TaxCatchAll" ma:showField="CatchAllData" ma:web="3fcca17e-22dc-47ba-a035-60d3073becb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fcca17e-22dc-47ba-a035-60d3073becb1" xsi:nil="true"/>
    <lcf76f155ced4ddcb4097134ff3c332f xmlns="e70f7adb-373f-49ff-b302-a96d2b2b043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56EA052-7D86-4777-B5FD-9D38B0C6B67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B37F787-A573-4FC0-8149-1126CEA9C0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0f7adb-373f-49ff-b302-a96d2b2b043b"/>
    <ds:schemaRef ds:uri="3fcca17e-22dc-47ba-a035-60d3073becb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776498B-D37C-4AE6-804C-0055E451CC62}">
  <ds:schemaRefs>
    <ds:schemaRef ds:uri="http://schemas.microsoft.com/office/2006/metadata/properties"/>
    <ds:schemaRef ds:uri="http://schemas.microsoft.com/office/infopath/2007/PartnerControls"/>
    <ds:schemaRef ds:uri="3fcca17e-22dc-47ba-a035-60d3073becb1"/>
    <ds:schemaRef ds:uri="e70f7adb-373f-49ff-b302-a96d2b2b043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955</TotalTime>
  <Words>513</Words>
  <Application>Microsoft Office PowerPoint</Application>
  <PresentationFormat>Custom</PresentationFormat>
  <Paragraphs>70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Aptos</vt:lpstr>
      <vt:lpstr>Aptos Display</vt:lpstr>
      <vt:lpstr>Arial</vt:lpstr>
      <vt:lpstr>VV Centra 2</vt:lpstr>
      <vt:lpstr>VV Centra 2 Bold</vt:lpstr>
      <vt:lpstr>VV Centra 2 Extrabold</vt:lpstr>
      <vt:lpstr>VV Centra 2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 Williams</dc:creator>
  <cp:lastModifiedBy>Dan Williams</cp:lastModifiedBy>
  <cp:revision>3</cp:revision>
  <dcterms:created xsi:type="dcterms:W3CDTF">2026-04-08T11:07:28Z</dcterms:created>
  <dcterms:modified xsi:type="dcterms:W3CDTF">2026-08-07T11:55:56Z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0x0101009BA772B83BA8E2468E888950BC018958</vt:lpwstr>
  </property>
  <property fmtid="{D5CDD505-2E9C-101B-9397-08002B2CF9AE}" pid="3" name="MediaServiceImageTags">
    <vt:lpwstr/>
  </property>
</Properties>
</file>