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1"/>
  </p:notesMasterIdLst>
  <p:sldIdLst>
    <p:sldId id="265" r:id="rId5"/>
    <p:sldId id="266" r:id="rId6"/>
    <p:sldId id="267" r:id="rId7"/>
    <p:sldId id="268" r:id="rId8"/>
    <p:sldId id="269" r:id="rId9"/>
    <p:sldId id="270" r:id="rId10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 userDrawn="1">
          <p15:clr>
            <a:srgbClr val="A4A3A4"/>
          </p15:clr>
        </p15:guide>
        <p15:guide id="2" pos="2381" userDrawn="1">
          <p15:clr>
            <a:srgbClr val="A4A3A4"/>
          </p15:clr>
        </p15:guide>
        <p15:guide id="3" pos="4536" userDrawn="1">
          <p15:clr>
            <a:srgbClr val="A4A3A4"/>
          </p15:clr>
        </p15:guide>
        <p15:guide id="4" pos="2132" userDrawn="1">
          <p15:clr>
            <a:srgbClr val="A4A3A4"/>
          </p15:clr>
        </p15:guide>
        <p15:guide id="5" pos="204" userDrawn="1">
          <p15:clr>
            <a:srgbClr val="A4A3A4"/>
          </p15:clr>
        </p15:guide>
        <p15:guide id="6" orient="horz" pos="3594" userDrawn="1">
          <p15:clr>
            <a:srgbClr val="A4A3A4"/>
          </p15:clr>
        </p15:guide>
        <p15:guide id="7" pos="2608" userDrawn="1">
          <p15:clr>
            <a:srgbClr val="A4A3A4"/>
          </p15:clr>
        </p15:guide>
        <p15:guide id="8" orient="horz" pos="3141" userDrawn="1">
          <p15:clr>
            <a:srgbClr val="A4A3A4"/>
          </p15:clr>
        </p15:guide>
        <p15:guide id="9" orient="horz" pos="192" userDrawn="1">
          <p15:clr>
            <a:srgbClr val="A4A3A4"/>
          </p15:clr>
        </p15:guide>
        <p15:guide id="10" orient="horz" pos="654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10A0A"/>
    <a:srgbClr val="33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374" autoAdjust="0"/>
    <p:restoredTop sz="94660"/>
  </p:normalViewPr>
  <p:slideViewPr>
    <p:cSldViewPr snapToGrid="0">
      <p:cViewPr varScale="1">
        <p:scale>
          <a:sx n="65" d="100"/>
          <a:sy n="65" d="100"/>
        </p:scale>
        <p:origin x="3708" y="90"/>
      </p:cViewPr>
      <p:guideLst>
        <p:guide orient="horz" pos="3368"/>
        <p:guide pos="2381"/>
        <p:guide pos="4536"/>
        <p:guide pos="2132"/>
        <p:guide pos="204"/>
        <p:guide orient="horz" pos="3594"/>
        <p:guide pos="2608"/>
        <p:guide orient="horz" pos="3141"/>
        <p:guide orient="horz" pos="192"/>
        <p:guide orient="horz" pos="654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 Williams" userId="f29b3c51-bd33-47dd-a3d1-9cc44d628716" providerId="ADAL" clId="{3FBEA603-2B2D-4C5A-847C-F4C7A4E1F9C7}"/>
    <pc:docChg chg="undo redo custSel addSld delSld modSld sldOrd">
      <pc:chgData name="Dan Williams" userId="f29b3c51-bd33-47dd-a3d1-9cc44d628716" providerId="ADAL" clId="{3FBEA603-2B2D-4C5A-847C-F4C7A4E1F9C7}" dt="2026-09-04T13:41:05.506" v="3526"/>
      <pc:docMkLst>
        <pc:docMk/>
      </pc:docMkLst>
      <pc:sldChg chg="addSp delSp modSp add del mod ord">
        <pc:chgData name="Dan Williams" userId="f29b3c51-bd33-47dd-a3d1-9cc44d628716" providerId="ADAL" clId="{3FBEA603-2B2D-4C5A-847C-F4C7A4E1F9C7}" dt="2026-09-03T15:01:23.333" v="3519" actId="14826"/>
        <pc:sldMkLst>
          <pc:docMk/>
          <pc:sldMk cId="1663835276" sldId="265"/>
        </pc:sldMkLst>
        <pc:spChg chg="mod">
          <ac:chgData name="Dan Williams" userId="f29b3c51-bd33-47dd-a3d1-9cc44d628716" providerId="ADAL" clId="{3FBEA603-2B2D-4C5A-847C-F4C7A4E1F9C7}" dt="2026-09-03T15:01:23.333" v="3519" actId="14826"/>
          <ac:spMkLst>
            <pc:docMk/>
            <pc:sldMk cId="1663835276" sldId="265"/>
            <ac:spMk id="2" creationId="{0BBF5D80-EF93-E8F8-AC46-C376A0D98A68}"/>
          </ac:spMkLst>
        </pc:spChg>
        <pc:spChg chg="mod">
          <ac:chgData name="Dan Williams" userId="f29b3c51-bd33-47dd-a3d1-9cc44d628716" providerId="ADAL" clId="{3FBEA603-2B2D-4C5A-847C-F4C7A4E1F9C7}" dt="2026-08-20T10:24:11.243" v="3058" actId="20577"/>
          <ac:spMkLst>
            <pc:docMk/>
            <pc:sldMk cId="1663835276" sldId="265"/>
            <ac:spMk id="12" creationId="{9E7CDEFF-BDA6-91F2-33F9-05AEE9CE5A72}"/>
          </ac:spMkLst>
        </pc:spChg>
        <pc:spChg chg="mod">
          <ac:chgData name="Dan Williams" userId="f29b3c51-bd33-47dd-a3d1-9cc44d628716" providerId="ADAL" clId="{3FBEA603-2B2D-4C5A-847C-F4C7A4E1F9C7}" dt="2026-08-20T10:23:30.534" v="3031"/>
          <ac:spMkLst>
            <pc:docMk/>
            <pc:sldMk cId="1663835276" sldId="265"/>
            <ac:spMk id="13" creationId="{C93EE453-A356-F201-362F-D2F0A41EC3FE}"/>
          </ac:spMkLst>
        </pc:spChg>
        <pc:spChg chg="mod">
          <ac:chgData name="Dan Williams" userId="f29b3c51-bd33-47dd-a3d1-9cc44d628716" providerId="ADAL" clId="{3FBEA603-2B2D-4C5A-847C-F4C7A4E1F9C7}" dt="2026-09-03T14:50:01.365" v="3392"/>
          <ac:spMkLst>
            <pc:docMk/>
            <pc:sldMk cId="1663835276" sldId="265"/>
            <ac:spMk id="16" creationId="{17407C9D-A4A8-BCAC-E082-9B4D0F6D5D03}"/>
          </ac:spMkLst>
        </pc:spChg>
        <pc:spChg chg="mod">
          <ac:chgData name="Dan Williams" userId="f29b3c51-bd33-47dd-a3d1-9cc44d628716" providerId="ADAL" clId="{3FBEA603-2B2D-4C5A-847C-F4C7A4E1F9C7}" dt="2026-08-20T10:23:45.387" v="3040"/>
          <ac:spMkLst>
            <pc:docMk/>
            <pc:sldMk cId="1663835276" sldId="265"/>
            <ac:spMk id="17" creationId="{EC77C3EE-42F1-B70D-526F-5B5E2B60E920}"/>
          </ac:spMkLst>
        </pc:spChg>
        <pc:spChg chg="mod">
          <ac:chgData name="Dan Williams" userId="f29b3c51-bd33-47dd-a3d1-9cc44d628716" providerId="ADAL" clId="{3FBEA603-2B2D-4C5A-847C-F4C7A4E1F9C7}" dt="2026-09-03T14:49:54.005" v="3387"/>
          <ac:spMkLst>
            <pc:docMk/>
            <pc:sldMk cId="1663835276" sldId="265"/>
            <ac:spMk id="18" creationId="{5E19089A-AA97-1EC4-D067-A493D115DB55}"/>
          </ac:spMkLst>
        </pc:spChg>
        <pc:spChg chg="mod">
          <ac:chgData name="Dan Williams" userId="f29b3c51-bd33-47dd-a3d1-9cc44d628716" providerId="ADAL" clId="{3FBEA603-2B2D-4C5A-847C-F4C7A4E1F9C7}" dt="2026-08-20T10:23:45.452" v="3041"/>
          <ac:spMkLst>
            <pc:docMk/>
            <pc:sldMk cId="1663835276" sldId="265"/>
            <ac:spMk id="19" creationId="{0ABF9329-8D10-BF65-3254-F60E32106320}"/>
          </ac:spMkLst>
        </pc:spChg>
        <pc:spChg chg="mod">
          <ac:chgData name="Dan Williams" userId="f29b3c51-bd33-47dd-a3d1-9cc44d628716" providerId="ADAL" clId="{3FBEA603-2B2D-4C5A-847C-F4C7A4E1F9C7}" dt="2026-09-03T14:49:54.771" v="3389" actId="20577"/>
          <ac:spMkLst>
            <pc:docMk/>
            <pc:sldMk cId="1663835276" sldId="265"/>
            <ac:spMk id="20" creationId="{F7AF7D4A-200A-1638-705C-5299C7023CCB}"/>
          </ac:spMkLst>
        </pc:spChg>
        <pc:spChg chg="mod">
          <ac:chgData name="Dan Williams" userId="f29b3c51-bd33-47dd-a3d1-9cc44d628716" providerId="ADAL" clId="{3FBEA603-2B2D-4C5A-847C-F4C7A4E1F9C7}" dt="2026-09-03T14:50:11.710" v="3406" actId="20577"/>
          <ac:spMkLst>
            <pc:docMk/>
            <pc:sldMk cId="1663835276" sldId="265"/>
            <ac:spMk id="22" creationId="{6627C3BB-AA2C-78B5-9CB8-3947DCFEA908}"/>
          </ac:spMkLst>
        </pc:spChg>
        <pc:spChg chg="mod">
          <ac:chgData name="Dan Williams" userId="f29b3c51-bd33-47dd-a3d1-9cc44d628716" providerId="ADAL" clId="{3FBEA603-2B2D-4C5A-847C-F4C7A4E1F9C7}" dt="2026-09-03T14:50:06.983" v="3400" actId="20577"/>
          <ac:spMkLst>
            <pc:docMk/>
            <pc:sldMk cId="1663835276" sldId="265"/>
            <ac:spMk id="24" creationId="{2C232C98-B1EB-2E3D-46FE-782AA0E5F74F}"/>
          </ac:spMkLst>
        </pc:spChg>
        <pc:grpChg chg="mod">
          <ac:chgData name="Dan Williams" userId="f29b3c51-bd33-47dd-a3d1-9cc44d628716" providerId="ADAL" clId="{3FBEA603-2B2D-4C5A-847C-F4C7A4E1F9C7}" dt="2026-08-20T10:23:45.387" v="3040"/>
          <ac:grpSpMkLst>
            <pc:docMk/>
            <pc:sldMk cId="1663835276" sldId="265"/>
            <ac:grpSpMk id="45" creationId="{61826AC1-53AE-6EB4-A517-EFE4E410D877}"/>
          </ac:grpSpMkLst>
        </pc:grpChg>
        <pc:grpChg chg="mod">
          <ac:chgData name="Dan Williams" userId="f29b3c51-bd33-47dd-a3d1-9cc44d628716" providerId="ADAL" clId="{3FBEA603-2B2D-4C5A-847C-F4C7A4E1F9C7}" dt="2026-09-03T14:49:54.005" v="3387"/>
          <ac:grpSpMkLst>
            <pc:docMk/>
            <pc:sldMk cId="1663835276" sldId="265"/>
            <ac:grpSpMk id="46" creationId="{6EE3B634-6339-AFF9-3585-7874F2AEBFA9}"/>
          </ac:grpSpMkLst>
        </pc:grpChg>
        <pc:picChg chg="add mod">
          <ac:chgData name="Dan Williams" userId="f29b3c51-bd33-47dd-a3d1-9cc44d628716" providerId="ADAL" clId="{3FBEA603-2B2D-4C5A-847C-F4C7A4E1F9C7}" dt="2026-09-02T14:31:16.091" v="3373" actId="34135"/>
          <ac:picMkLst>
            <pc:docMk/>
            <pc:sldMk cId="1663835276" sldId="265"/>
            <ac:picMk id="4" creationId="{7A8284D5-AFB3-4D76-515E-85BDEFDEE816}"/>
          </ac:picMkLst>
        </pc:picChg>
      </pc:sldChg>
      <pc:sldChg chg="addSp delSp modSp add mod">
        <pc:chgData name="Dan Williams" userId="f29b3c51-bd33-47dd-a3d1-9cc44d628716" providerId="ADAL" clId="{3FBEA603-2B2D-4C5A-847C-F4C7A4E1F9C7}" dt="2026-09-03T15:00:40.178" v="3514" actId="14826"/>
        <pc:sldMkLst>
          <pc:docMk/>
          <pc:sldMk cId="2980569469" sldId="266"/>
        </pc:sldMkLst>
        <pc:spChg chg="mod">
          <ac:chgData name="Dan Williams" userId="f29b3c51-bd33-47dd-a3d1-9cc44d628716" providerId="ADAL" clId="{3FBEA603-2B2D-4C5A-847C-F4C7A4E1F9C7}" dt="2026-09-03T15:00:40.178" v="3514" actId="14826"/>
          <ac:spMkLst>
            <pc:docMk/>
            <pc:sldMk cId="2980569469" sldId="266"/>
            <ac:spMk id="2" creationId="{48CB6974-E297-3E58-8A1F-27D084603F99}"/>
          </ac:spMkLst>
        </pc:spChg>
        <pc:spChg chg="mod">
          <ac:chgData name="Dan Williams" userId="f29b3c51-bd33-47dd-a3d1-9cc44d628716" providerId="ADAL" clId="{3FBEA603-2B2D-4C5A-847C-F4C7A4E1F9C7}" dt="2026-08-25T15:47:45.324" v="3250" actId="20577"/>
          <ac:spMkLst>
            <pc:docMk/>
            <pc:sldMk cId="2980569469" sldId="266"/>
            <ac:spMk id="12" creationId="{1306A732-6D56-17C7-D60C-DC1CEE4FF31E}"/>
          </ac:spMkLst>
        </pc:spChg>
        <pc:spChg chg="mod">
          <ac:chgData name="Dan Williams" userId="f29b3c51-bd33-47dd-a3d1-9cc44d628716" providerId="ADAL" clId="{3FBEA603-2B2D-4C5A-847C-F4C7A4E1F9C7}" dt="2026-09-03T14:52:42.138" v="3409"/>
          <ac:spMkLst>
            <pc:docMk/>
            <pc:sldMk cId="2980569469" sldId="266"/>
            <ac:spMk id="13" creationId="{05FCBB76-A263-2304-3890-F0D461DA31CB}"/>
          </ac:spMkLst>
        </pc:spChg>
        <pc:spChg chg="mod">
          <ac:chgData name="Dan Williams" userId="f29b3c51-bd33-47dd-a3d1-9cc44d628716" providerId="ADAL" clId="{3FBEA603-2B2D-4C5A-847C-F4C7A4E1F9C7}" dt="2026-09-03T14:54:15.767" v="3416"/>
          <ac:spMkLst>
            <pc:docMk/>
            <pc:sldMk cId="2980569469" sldId="266"/>
            <ac:spMk id="16" creationId="{7FF8F093-D011-99A5-C7D4-F2B99D44BE9B}"/>
          </ac:spMkLst>
        </pc:spChg>
        <pc:spChg chg="mod">
          <ac:chgData name="Dan Williams" userId="f29b3c51-bd33-47dd-a3d1-9cc44d628716" providerId="ADAL" clId="{3FBEA603-2B2D-4C5A-847C-F4C7A4E1F9C7}" dt="2026-09-03T14:54:20.308" v="3418"/>
          <ac:spMkLst>
            <pc:docMk/>
            <pc:sldMk cId="2980569469" sldId="266"/>
            <ac:spMk id="17" creationId="{053261F4-A50F-AB8A-657C-D5242EFC644B}"/>
          </ac:spMkLst>
        </pc:spChg>
        <pc:spChg chg="mod">
          <ac:chgData name="Dan Williams" userId="f29b3c51-bd33-47dd-a3d1-9cc44d628716" providerId="ADAL" clId="{3FBEA603-2B2D-4C5A-847C-F4C7A4E1F9C7}" dt="2026-09-03T14:54:09.671" v="3411"/>
          <ac:spMkLst>
            <pc:docMk/>
            <pc:sldMk cId="2980569469" sldId="266"/>
            <ac:spMk id="18" creationId="{14C73275-442C-F591-E4FC-BFF6B55F086F}"/>
          </ac:spMkLst>
        </pc:spChg>
        <pc:spChg chg="mod">
          <ac:chgData name="Dan Williams" userId="f29b3c51-bd33-47dd-a3d1-9cc44d628716" providerId="ADAL" clId="{3FBEA603-2B2D-4C5A-847C-F4C7A4E1F9C7}" dt="2026-09-03T14:54:20.399" v="3419"/>
          <ac:spMkLst>
            <pc:docMk/>
            <pc:sldMk cId="2980569469" sldId="266"/>
            <ac:spMk id="19" creationId="{7EE5B87C-6BD9-6F28-04DB-7697C6FA1110}"/>
          </ac:spMkLst>
        </pc:spChg>
        <pc:spChg chg="mod">
          <ac:chgData name="Dan Williams" userId="f29b3c51-bd33-47dd-a3d1-9cc44d628716" providerId="ADAL" clId="{3FBEA603-2B2D-4C5A-847C-F4C7A4E1F9C7}" dt="2026-09-03T14:54:10.230" v="3413" actId="20577"/>
          <ac:spMkLst>
            <pc:docMk/>
            <pc:sldMk cId="2980569469" sldId="266"/>
            <ac:spMk id="20" creationId="{DBB2DBCB-17E7-4FEE-46FE-17A7FF58A049}"/>
          </ac:spMkLst>
        </pc:spChg>
        <pc:spChg chg="mod">
          <ac:chgData name="Dan Williams" userId="f29b3c51-bd33-47dd-a3d1-9cc44d628716" providerId="ADAL" clId="{3FBEA603-2B2D-4C5A-847C-F4C7A4E1F9C7}" dt="2026-09-03T14:54:27.441" v="3429" actId="20577"/>
          <ac:spMkLst>
            <pc:docMk/>
            <pc:sldMk cId="2980569469" sldId="266"/>
            <ac:spMk id="22" creationId="{EB8E2107-6052-3BDE-0A1E-C307D1728B34}"/>
          </ac:spMkLst>
        </pc:spChg>
        <pc:spChg chg="mod">
          <ac:chgData name="Dan Williams" userId="f29b3c51-bd33-47dd-a3d1-9cc44d628716" providerId="ADAL" clId="{3FBEA603-2B2D-4C5A-847C-F4C7A4E1F9C7}" dt="2026-09-03T14:54:23.704" v="3423" actId="20577"/>
          <ac:spMkLst>
            <pc:docMk/>
            <pc:sldMk cId="2980569469" sldId="266"/>
            <ac:spMk id="24" creationId="{57AE32FA-F8D3-EA3E-5A52-E816CBB98DFF}"/>
          </ac:spMkLst>
        </pc:spChg>
        <pc:grpChg chg="mod">
          <ac:chgData name="Dan Williams" userId="f29b3c51-bd33-47dd-a3d1-9cc44d628716" providerId="ADAL" clId="{3FBEA603-2B2D-4C5A-847C-F4C7A4E1F9C7}" dt="2026-09-03T14:54:20.308" v="3418"/>
          <ac:grpSpMkLst>
            <pc:docMk/>
            <pc:sldMk cId="2980569469" sldId="266"/>
            <ac:grpSpMk id="45" creationId="{07CB9CB1-CA54-E40A-FAD3-4CCF80461B5E}"/>
          </ac:grpSpMkLst>
        </pc:grpChg>
        <pc:grpChg chg="mod">
          <ac:chgData name="Dan Williams" userId="f29b3c51-bd33-47dd-a3d1-9cc44d628716" providerId="ADAL" clId="{3FBEA603-2B2D-4C5A-847C-F4C7A4E1F9C7}" dt="2026-09-03T14:54:09.671" v="3411"/>
          <ac:grpSpMkLst>
            <pc:docMk/>
            <pc:sldMk cId="2980569469" sldId="266"/>
            <ac:grpSpMk id="46" creationId="{035EFDFA-EEF3-D492-3381-39934998EC81}"/>
          </ac:grpSpMkLst>
        </pc:grpChg>
        <pc:picChg chg="add mod">
          <ac:chgData name="Dan Williams" userId="f29b3c51-bd33-47dd-a3d1-9cc44d628716" providerId="ADAL" clId="{3FBEA603-2B2D-4C5A-847C-F4C7A4E1F9C7}" dt="2026-09-02T14:31:14.162" v="3372" actId="34135"/>
          <ac:picMkLst>
            <pc:docMk/>
            <pc:sldMk cId="2980569469" sldId="266"/>
            <ac:picMk id="6" creationId="{9BECE6E7-D6F1-0BC3-D601-54B456EAEF57}"/>
          </ac:picMkLst>
        </pc:picChg>
      </pc:sldChg>
      <pc:sldChg chg="addSp delSp modSp add mod">
        <pc:chgData name="Dan Williams" userId="f29b3c51-bd33-47dd-a3d1-9cc44d628716" providerId="ADAL" clId="{3FBEA603-2B2D-4C5A-847C-F4C7A4E1F9C7}" dt="2026-09-03T15:00:45.407" v="3515" actId="14826"/>
        <pc:sldMkLst>
          <pc:docMk/>
          <pc:sldMk cId="3972596566" sldId="267"/>
        </pc:sldMkLst>
        <pc:spChg chg="mod">
          <ac:chgData name="Dan Williams" userId="f29b3c51-bd33-47dd-a3d1-9cc44d628716" providerId="ADAL" clId="{3FBEA603-2B2D-4C5A-847C-F4C7A4E1F9C7}" dt="2026-09-03T15:00:45.407" v="3515" actId="14826"/>
          <ac:spMkLst>
            <pc:docMk/>
            <pc:sldMk cId="3972596566" sldId="267"/>
            <ac:spMk id="2" creationId="{5B0F3732-1B55-F73D-E3AD-4CAB99ECEF03}"/>
          </ac:spMkLst>
        </pc:spChg>
        <pc:spChg chg="mod">
          <ac:chgData name="Dan Williams" userId="f29b3c51-bd33-47dd-a3d1-9cc44d628716" providerId="ADAL" clId="{3FBEA603-2B2D-4C5A-847C-F4C7A4E1F9C7}" dt="2026-09-03T14:55:29.291" v="3452" actId="20577"/>
          <ac:spMkLst>
            <pc:docMk/>
            <pc:sldMk cId="3972596566" sldId="267"/>
            <ac:spMk id="12" creationId="{96978D04-C694-BC45-6CE2-ED2C206E0DE9}"/>
          </ac:spMkLst>
        </pc:spChg>
        <pc:spChg chg="mod">
          <ac:chgData name="Dan Williams" userId="f29b3c51-bd33-47dd-a3d1-9cc44d628716" providerId="ADAL" clId="{3FBEA603-2B2D-4C5A-847C-F4C7A4E1F9C7}" dt="2026-09-03T14:54:52.180" v="3432"/>
          <ac:spMkLst>
            <pc:docMk/>
            <pc:sldMk cId="3972596566" sldId="267"/>
            <ac:spMk id="13" creationId="{951BA113-7EEC-AFB9-BBA6-B98FBC2374B1}"/>
          </ac:spMkLst>
        </pc:spChg>
        <pc:spChg chg="mod">
          <ac:chgData name="Dan Williams" userId="f29b3c51-bd33-47dd-a3d1-9cc44d628716" providerId="ADAL" clId="{3FBEA603-2B2D-4C5A-847C-F4C7A4E1F9C7}" dt="2026-09-03T14:55:06.734" v="3439"/>
          <ac:spMkLst>
            <pc:docMk/>
            <pc:sldMk cId="3972596566" sldId="267"/>
            <ac:spMk id="16" creationId="{CDF28430-70D9-72B3-561F-63A8ECAF581C}"/>
          </ac:spMkLst>
        </pc:spChg>
        <pc:spChg chg="mod">
          <ac:chgData name="Dan Williams" userId="f29b3c51-bd33-47dd-a3d1-9cc44d628716" providerId="ADAL" clId="{3FBEA603-2B2D-4C5A-847C-F4C7A4E1F9C7}" dt="2026-09-03T14:55:10.895" v="3441"/>
          <ac:spMkLst>
            <pc:docMk/>
            <pc:sldMk cId="3972596566" sldId="267"/>
            <ac:spMk id="17" creationId="{72F74A18-AB7E-93C3-1B9B-C0E72246342B}"/>
          </ac:spMkLst>
        </pc:spChg>
        <pc:spChg chg="mod">
          <ac:chgData name="Dan Williams" userId="f29b3c51-bd33-47dd-a3d1-9cc44d628716" providerId="ADAL" clId="{3FBEA603-2B2D-4C5A-847C-F4C7A4E1F9C7}" dt="2026-09-03T14:54:59.716" v="3434"/>
          <ac:spMkLst>
            <pc:docMk/>
            <pc:sldMk cId="3972596566" sldId="267"/>
            <ac:spMk id="18" creationId="{C3F5BFDE-6C47-8528-04D3-3B948A61E94C}"/>
          </ac:spMkLst>
        </pc:spChg>
        <pc:spChg chg="mod">
          <ac:chgData name="Dan Williams" userId="f29b3c51-bd33-47dd-a3d1-9cc44d628716" providerId="ADAL" clId="{3FBEA603-2B2D-4C5A-847C-F4C7A4E1F9C7}" dt="2026-09-03T14:55:10.966" v="3442"/>
          <ac:spMkLst>
            <pc:docMk/>
            <pc:sldMk cId="3972596566" sldId="267"/>
            <ac:spMk id="19" creationId="{25000B55-8252-43D1-5D05-2032245D52A2}"/>
          </ac:spMkLst>
        </pc:spChg>
        <pc:spChg chg="mod">
          <ac:chgData name="Dan Williams" userId="f29b3c51-bd33-47dd-a3d1-9cc44d628716" providerId="ADAL" clId="{3FBEA603-2B2D-4C5A-847C-F4C7A4E1F9C7}" dt="2026-09-03T14:55:00.401" v="3436" actId="20577"/>
          <ac:spMkLst>
            <pc:docMk/>
            <pc:sldMk cId="3972596566" sldId="267"/>
            <ac:spMk id="20" creationId="{6CCE0E77-9836-73C8-BA71-CE13EBB0CE3C}"/>
          </ac:spMkLst>
        </pc:spChg>
        <pc:spChg chg="mod">
          <ac:chgData name="Dan Williams" userId="f29b3c51-bd33-47dd-a3d1-9cc44d628716" providerId="ADAL" clId="{3FBEA603-2B2D-4C5A-847C-F4C7A4E1F9C7}" dt="2026-09-03T14:55:20.201" v="3450" actId="20577"/>
          <ac:spMkLst>
            <pc:docMk/>
            <pc:sldMk cId="3972596566" sldId="267"/>
            <ac:spMk id="22" creationId="{DB68F521-8A56-20E4-9A12-84B17E834FE2}"/>
          </ac:spMkLst>
        </pc:spChg>
        <pc:spChg chg="mod">
          <ac:chgData name="Dan Williams" userId="f29b3c51-bd33-47dd-a3d1-9cc44d628716" providerId="ADAL" clId="{3FBEA603-2B2D-4C5A-847C-F4C7A4E1F9C7}" dt="2026-09-03T14:55:15.048" v="3446" actId="20577"/>
          <ac:spMkLst>
            <pc:docMk/>
            <pc:sldMk cId="3972596566" sldId="267"/>
            <ac:spMk id="24" creationId="{3A1754B0-D24C-91BA-A947-2BB1F571C9E8}"/>
          </ac:spMkLst>
        </pc:spChg>
        <pc:grpChg chg="mod">
          <ac:chgData name="Dan Williams" userId="f29b3c51-bd33-47dd-a3d1-9cc44d628716" providerId="ADAL" clId="{3FBEA603-2B2D-4C5A-847C-F4C7A4E1F9C7}" dt="2026-09-03T14:55:10.895" v="3441"/>
          <ac:grpSpMkLst>
            <pc:docMk/>
            <pc:sldMk cId="3972596566" sldId="267"/>
            <ac:grpSpMk id="45" creationId="{F31EBE73-3DF5-3AF8-6011-36C292B480AA}"/>
          </ac:grpSpMkLst>
        </pc:grpChg>
        <pc:grpChg chg="mod">
          <ac:chgData name="Dan Williams" userId="f29b3c51-bd33-47dd-a3d1-9cc44d628716" providerId="ADAL" clId="{3FBEA603-2B2D-4C5A-847C-F4C7A4E1F9C7}" dt="2026-09-03T14:54:59.716" v="3434"/>
          <ac:grpSpMkLst>
            <pc:docMk/>
            <pc:sldMk cId="3972596566" sldId="267"/>
            <ac:grpSpMk id="46" creationId="{16045718-67FE-45F9-0EE4-96EDB8F4249E}"/>
          </ac:grpSpMkLst>
        </pc:grpChg>
        <pc:picChg chg="add mod">
          <ac:chgData name="Dan Williams" userId="f29b3c51-bd33-47dd-a3d1-9cc44d628716" providerId="ADAL" clId="{3FBEA603-2B2D-4C5A-847C-F4C7A4E1F9C7}" dt="2026-09-02T14:31:19.333" v="3376" actId="34135"/>
          <ac:picMkLst>
            <pc:docMk/>
            <pc:sldMk cId="3972596566" sldId="267"/>
            <ac:picMk id="6" creationId="{21A19E01-CCD5-E64B-623A-2A841E466F52}"/>
          </ac:picMkLst>
        </pc:picChg>
      </pc:sldChg>
      <pc:sldChg chg="addSp delSp modSp add mod">
        <pc:chgData name="Dan Williams" userId="f29b3c51-bd33-47dd-a3d1-9cc44d628716" providerId="ADAL" clId="{3FBEA603-2B2D-4C5A-847C-F4C7A4E1F9C7}" dt="2026-09-04T13:41:05.506" v="3526"/>
        <pc:sldMkLst>
          <pc:docMk/>
          <pc:sldMk cId="2290945519" sldId="268"/>
        </pc:sldMkLst>
        <pc:spChg chg="mod">
          <ac:chgData name="Dan Williams" userId="f29b3c51-bd33-47dd-a3d1-9cc44d628716" providerId="ADAL" clId="{3FBEA603-2B2D-4C5A-847C-F4C7A4E1F9C7}" dt="2026-09-03T15:00:55.462" v="3516" actId="14826"/>
          <ac:spMkLst>
            <pc:docMk/>
            <pc:sldMk cId="2290945519" sldId="268"/>
            <ac:spMk id="2" creationId="{868B31E4-D2F7-DF28-F558-A1A89DD2A0D1}"/>
          </ac:spMkLst>
        </pc:spChg>
        <pc:spChg chg="mod">
          <ac:chgData name="Dan Williams" userId="f29b3c51-bd33-47dd-a3d1-9cc44d628716" providerId="ADAL" clId="{3FBEA603-2B2D-4C5A-847C-F4C7A4E1F9C7}" dt="2026-09-03T14:58:36.216" v="3475" actId="20577"/>
          <ac:spMkLst>
            <pc:docMk/>
            <pc:sldMk cId="2290945519" sldId="268"/>
            <ac:spMk id="12" creationId="{1BB632CB-45DA-C938-1791-72FE813229C9}"/>
          </ac:spMkLst>
        </pc:spChg>
        <pc:spChg chg="mod">
          <ac:chgData name="Dan Williams" userId="f29b3c51-bd33-47dd-a3d1-9cc44d628716" providerId="ADAL" clId="{3FBEA603-2B2D-4C5A-847C-F4C7A4E1F9C7}" dt="2026-09-03T14:57:29.216" v="3455"/>
          <ac:spMkLst>
            <pc:docMk/>
            <pc:sldMk cId="2290945519" sldId="268"/>
            <ac:spMk id="13" creationId="{5DBB3B08-063B-9E5F-154F-D11AB393D6B6}"/>
          </ac:spMkLst>
        </pc:spChg>
        <pc:spChg chg="mod">
          <ac:chgData name="Dan Williams" userId="f29b3c51-bd33-47dd-a3d1-9cc44d628716" providerId="ADAL" clId="{3FBEA603-2B2D-4C5A-847C-F4C7A4E1F9C7}" dt="2026-09-03T14:57:53.207" v="3462"/>
          <ac:spMkLst>
            <pc:docMk/>
            <pc:sldMk cId="2290945519" sldId="268"/>
            <ac:spMk id="16" creationId="{07861DF6-ABE2-752C-1F6C-AAA70F2753A7}"/>
          </ac:spMkLst>
        </pc:spChg>
        <pc:spChg chg="mod">
          <ac:chgData name="Dan Williams" userId="f29b3c51-bd33-47dd-a3d1-9cc44d628716" providerId="ADAL" clId="{3FBEA603-2B2D-4C5A-847C-F4C7A4E1F9C7}" dt="2026-09-04T13:41:05.375" v="3525"/>
          <ac:spMkLst>
            <pc:docMk/>
            <pc:sldMk cId="2290945519" sldId="268"/>
            <ac:spMk id="17" creationId="{834ACA59-131B-F8DE-C1BF-03023833BEDF}"/>
          </ac:spMkLst>
        </pc:spChg>
        <pc:spChg chg="mod">
          <ac:chgData name="Dan Williams" userId="f29b3c51-bd33-47dd-a3d1-9cc44d628716" providerId="ADAL" clId="{3FBEA603-2B2D-4C5A-847C-F4C7A4E1F9C7}" dt="2026-09-03T14:57:35.403" v="3457"/>
          <ac:spMkLst>
            <pc:docMk/>
            <pc:sldMk cId="2290945519" sldId="268"/>
            <ac:spMk id="18" creationId="{49704247-DB74-20ED-1210-CC4CE74F33B5}"/>
          </ac:spMkLst>
        </pc:spChg>
        <pc:spChg chg="mod">
          <ac:chgData name="Dan Williams" userId="f29b3c51-bd33-47dd-a3d1-9cc44d628716" providerId="ADAL" clId="{3FBEA603-2B2D-4C5A-847C-F4C7A4E1F9C7}" dt="2026-09-04T13:41:05.506" v="3526"/>
          <ac:spMkLst>
            <pc:docMk/>
            <pc:sldMk cId="2290945519" sldId="268"/>
            <ac:spMk id="19" creationId="{43824E89-0100-01F3-818C-20A911B3CE23}"/>
          </ac:spMkLst>
        </pc:spChg>
        <pc:spChg chg="mod">
          <ac:chgData name="Dan Williams" userId="f29b3c51-bd33-47dd-a3d1-9cc44d628716" providerId="ADAL" clId="{3FBEA603-2B2D-4C5A-847C-F4C7A4E1F9C7}" dt="2026-09-03T14:57:36.030" v="3459" actId="20577"/>
          <ac:spMkLst>
            <pc:docMk/>
            <pc:sldMk cId="2290945519" sldId="268"/>
            <ac:spMk id="20" creationId="{B9958534-C1BE-EC0E-D4FF-D179D1409C14}"/>
          </ac:spMkLst>
        </pc:spChg>
        <pc:spChg chg="mod">
          <ac:chgData name="Dan Williams" userId="f29b3c51-bd33-47dd-a3d1-9cc44d628716" providerId="ADAL" clId="{3FBEA603-2B2D-4C5A-847C-F4C7A4E1F9C7}" dt="2026-09-03T14:58:30.480" v="3473" actId="20577"/>
          <ac:spMkLst>
            <pc:docMk/>
            <pc:sldMk cId="2290945519" sldId="268"/>
            <ac:spMk id="22" creationId="{2D9DE34B-B1CE-EE5C-1C5A-F7BC4671F561}"/>
          </ac:spMkLst>
        </pc:spChg>
        <pc:spChg chg="mod">
          <ac:chgData name="Dan Williams" userId="f29b3c51-bd33-47dd-a3d1-9cc44d628716" providerId="ADAL" clId="{3FBEA603-2B2D-4C5A-847C-F4C7A4E1F9C7}" dt="2026-09-03T14:58:25.372" v="3469" actId="20577"/>
          <ac:spMkLst>
            <pc:docMk/>
            <pc:sldMk cId="2290945519" sldId="268"/>
            <ac:spMk id="24" creationId="{0ECE2731-0FB3-85F5-487B-7F086123981D}"/>
          </ac:spMkLst>
        </pc:spChg>
        <pc:grpChg chg="mod">
          <ac:chgData name="Dan Williams" userId="f29b3c51-bd33-47dd-a3d1-9cc44d628716" providerId="ADAL" clId="{3FBEA603-2B2D-4C5A-847C-F4C7A4E1F9C7}" dt="2026-09-04T13:41:05.375" v="3525"/>
          <ac:grpSpMkLst>
            <pc:docMk/>
            <pc:sldMk cId="2290945519" sldId="268"/>
            <ac:grpSpMk id="45" creationId="{3FB82D1E-5A96-7261-95F7-4C5DE12B81E9}"/>
          </ac:grpSpMkLst>
        </pc:grpChg>
        <pc:grpChg chg="mod">
          <ac:chgData name="Dan Williams" userId="f29b3c51-bd33-47dd-a3d1-9cc44d628716" providerId="ADAL" clId="{3FBEA603-2B2D-4C5A-847C-F4C7A4E1F9C7}" dt="2026-09-03T14:57:35.403" v="3457"/>
          <ac:grpSpMkLst>
            <pc:docMk/>
            <pc:sldMk cId="2290945519" sldId="268"/>
            <ac:grpSpMk id="46" creationId="{505E9FBD-DE21-EA6C-51CF-AEF63210B707}"/>
          </ac:grpSpMkLst>
        </pc:grpChg>
        <pc:picChg chg="add mod">
          <ac:chgData name="Dan Williams" userId="f29b3c51-bd33-47dd-a3d1-9cc44d628716" providerId="ADAL" clId="{3FBEA603-2B2D-4C5A-847C-F4C7A4E1F9C7}" dt="2026-09-02T14:31:22.391" v="3379" actId="34135"/>
          <ac:picMkLst>
            <pc:docMk/>
            <pc:sldMk cId="2290945519" sldId="268"/>
            <ac:picMk id="6" creationId="{44BA110E-E088-953A-1988-9FA13D791174}"/>
          </ac:picMkLst>
        </pc:picChg>
      </pc:sldChg>
      <pc:sldChg chg="addSp delSp modSp add mod">
        <pc:chgData name="Dan Williams" userId="f29b3c51-bd33-47dd-a3d1-9cc44d628716" providerId="ADAL" clId="{3FBEA603-2B2D-4C5A-847C-F4C7A4E1F9C7}" dt="2026-09-04T10:43:45.149" v="3523" actId="20577"/>
        <pc:sldMkLst>
          <pc:docMk/>
          <pc:sldMk cId="3265657514" sldId="269"/>
        </pc:sldMkLst>
        <pc:spChg chg="mod">
          <ac:chgData name="Dan Williams" userId="f29b3c51-bd33-47dd-a3d1-9cc44d628716" providerId="ADAL" clId="{3FBEA603-2B2D-4C5A-847C-F4C7A4E1F9C7}" dt="2026-09-03T15:01:01.410" v="3517" actId="14826"/>
          <ac:spMkLst>
            <pc:docMk/>
            <pc:sldMk cId="3265657514" sldId="269"/>
            <ac:spMk id="2" creationId="{75D300F3-CE55-0386-D0C9-04D497EDE5BE}"/>
          </ac:spMkLst>
        </pc:spChg>
        <pc:spChg chg="mod">
          <ac:chgData name="Dan Williams" userId="f29b3c51-bd33-47dd-a3d1-9cc44d628716" providerId="ADAL" clId="{3FBEA603-2B2D-4C5A-847C-F4C7A4E1F9C7}" dt="2026-08-25T15:53:10.222" v="3313" actId="20577"/>
          <ac:spMkLst>
            <pc:docMk/>
            <pc:sldMk cId="3265657514" sldId="269"/>
            <ac:spMk id="12" creationId="{D76809A4-40B7-935F-EA1A-E39D4CAD9882}"/>
          </ac:spMkLst>
        </pc:spChg>
        <pc:spChg chg="mod">
          <ac:chgData name="Dan Williams" userId="f29b3c51-bd33-47dd-a3d1-9cc44d628716" providerId="ADAL" clId="{3FBEA603-2B2D-4C5A-847C-F4C7A4E1F9C7}" dt="2026-09-03T14:59:14.570" v="3479" actId="403"/>
          <ac:spMkLst>
            <pc:docMk/>
            <pc:sldMk cId="3265657514" sldId="269"/>
            <ac:spMk id="13" creationId="{F9A928EF-D0CE-C841-6089-9E3A4F437CA9}"/>
          </ac:spMkLst>
        </pc:spChg>
        <pc:spChg chg="mod">
          <ac:chgData name="Dan Williams" userId="f29b3c51-bd33-47dd-a3d1-9cc44d628716" providerId="ADAL" clId="{3FBEA603-2B2D-4C5A-847C-F4C7A4E1F9C7}" dt="2026-09-03T14:59:24.732" v="3486"/>
          <ac:spMkLst>
            <pc:docMk/>
            <pc:sldMk cId="3265657514" sldId="269"/>
            <ac:spMk id="16" creationId="{8541ADD3-2009-255E-8C55-313352BA0ECF}"/>
          </ac:spMkLst>
        </pc:spChg>
        <pc:spChg chg="mod">
          <ac:chgData name="Dan Williams" userId="f29b3c51-bd33-47dd-a3d1-9cc44d628716" providerId="ADAL" clId="{3FBEA603-2B2D-4C5A-847C-F4C7A4E1F9C7}" dt="2026-09-03T14:59:29.041" v="3488"/>
          <ac:spMkLst>
            <pc:docMk/>
            <pc:sldMk cId="3265657514" sldId="269"/>
            <ac:spMk id="17" creationId="{0D5FD746-D11F-0B35-415D-0B6808A64CD0}"/>
          </ac:spMkLst>
        </pc:spChg>
        <pc:spChg chg="mod">
          <ac:chgData name="Dan Williams" userId="f29b3c51-bd33-47dd-a3d1-9cc44d628716" providerId="ADAL" clId="{3FBEA603-2B2D-4C5A-847C-F4C7A4E1F9C7}" dt="2026-09-03T14:59:19.443" v="3481"/>
          <ac:spMkLst>
            <pc:docMk/>
            <pc:sldMk cId="3265657514" sldId="269"/>
            <ac:spMk id="18" creationId="{2E247C5B-0583-6419-E14A-9EA1765D90F5}"/>
          </ac:spMkLst>
        </pc:spChg>
        <pc:spChg chg="mod">
          <ac:chgData name="Dan Williams" userId="f29b3c51-bd33-47dd-a3d1-9cc44d628716" providerId="ADAL" clId="{3FBEA603-2B2D-4C5A-847C-F4C7A4E1F9C7}" dt="2026-09-03T14:59:29.113" v="3489"/>
          <ac:spMkLst>
            <pc:docMk/>
            <pc:sldMk cId="3265657514" sldId="269"/>
            <ac:spMk id="19" creationId="{3D70032B-5ED0-DD7F-859C-E72EBF9683AF}"/>
          </ac:spMkLst>
        </pc:spChg>
        <pc:spChg chg="mod">
          <ac:chgData name="Dan Williams" userId="f29b3c51-bd33-47dd-a3d1-9cc44d628716" providerId="ADAL" clId="{3FBEA603-2B2D-4C5A-847C-F4C7A4E1F9C7}" dt="2026-09-03T14:59:20.293" v="3483" actId="20577"/>
          <ac:spMkLst>
            <pc:docMk/>
            <pc:sldMk cId="3265657514" sldId="269"/>
            <ac:spMk id="20" creationId="{5B2AB516-6099-84D5-E030-C8382C4E5414}"/>
          </ac:spMkLst>
        </pc:spChg>
        <pc:spChg chg="mod">
          <ac:chgData name="Dan Williams" userId="f29b3c51-bd33-47dd-a3d1-9cc44d628716" providerId="ADAL" clId="{3FBEA603-2B2D-4C5A-847C-F4C7A4E1F9C7}" dt="2026-09-03T14:59:44.228" v="3500"/>
          <ac:spMkLst>
            <pc:docMk/>
            <pc:sldMk cId="3265657514" sldId="269"/>
            <ac:spMk id="22" creationId="{7970F4ED-9D2E-925F-46C8-27C6B38BD889}"/>
          </ac:spMkLst>
        </pc:spChg>
        <pc:spChg chg="mod">
          <ac:chgData name="Dan Williams" userId="f29b3c51-bd33-47dd-a3d1-9cc44d628716" providerId="ADAL" clId="{3FBEA603-2B2D-4C5A-847C-F4C7A4E1F9C7}" dt="2026-09-04T10:43:45.149" v="3523" actId="20577"/>
          <ac:spMkLst>
            <pc:docMk/>
            <pc:sldMk cId="3265657514" sldId="269"/>
            <ac:spMk id="24" creationId="{233A1A7A-998D-0BDF-489E-12F608C434C7}"/>
          </ac:spMkLst>
        </pc:spChg>
        <pc:grpChg chg="mod">
          <ac:chgData name="Dan Williams" userId="f29b3c51-bd33-47dd-a3d1-9cc44d628716" providerId="ADAL" clId="{3FBEA603-2B2D-4C5A-847C-F4C7A4E1F9C7}" dt="2026-09-03T14:59:29.041" v="3488"/>
          <ac:grpSpMkLst>
            <pc:docMk/>
            <pc:sldMk cId="3265657514" sldId="269"/>
            <ac:grpSpMk id="45" creationId="{6870144E-611B-83D8-42B3-750C1E53005A}"/>
          </ac:grpSpMkLst>
        </pc:grpChg>
        <pc:grpChg chg="mod">
          <ac:chgData name="Dan Williams" userId="f29b3c51-bd33-47dd-a3d1-9cc44d628716" providerId="ADAL" clId="{3FBEA603-2B2D-4C5A-847C-F4C7A4E1F9C7}" dt="2026-09-03T14:59:19.443" v="3481"/>
          <ac:grpSpMkLst>
            <pc:docMk/>
            <pc:sldMk cId="3265657514" sldId="269"/>
            <ac:grpSpMk id="46" creationId="{79336841-C05B-D979-4DC6-9B97CD60B049}"/>
          </ac:grpSpMkLst>
        </pc:grpChg>
        <pc:picChg chg="add mod">
          <ac:chgData name="Dan Williams" userId="f29b3c51-bd33-47dd-a3d1-9cc44d628716" providerId="ADAL" clId="{3FBEA603-2B2D-4C5A-847C-F4C7A4E1F9C7}" dt="2026-09-02T14:31:25.458" v="3382" actId="34135"/>
          <ac:picMkLst>
            <pc:docMk/>
            <pc:sldMk cId="3265657514" sldId="269"/>
            <ac:picMk id="6" creationId="{BAFCAEA7-18D3-E0DF-A8BC-5FBF58D2908A}"/>
          </ac:picMkLst>
        </pc:picChg>
      </pc:sldChg>
      <pc:sldChg chg="addSp delSp modSp add mod">
        <pc:chgData name="Dan Williams" userId="f29b3c51-bd33-47dd-a3d1-9cc44d628716" providerId="ADAL" clId="{3FBEA603-2B2D-4C5A-847C-F4C7A4E1F9C7}" dt="2026-09-03T15:01:12.695" v="3518" actId="14826"/>
        <pc:sldMkLst>
          <pc:docMk/>
          <pc:sldMk cId="3886305867" sldId="270"/>
        </pc:sldMkLst>
        <pc:spChg chg="mod">
          <ac:chgData name="Dan Williams" userId="f29b3c51-bd33-47dd-a3d1-9cc44d628716" providerId="ADAL" clId="{3FBEA603-2B2D-4C5A-847C-F4C7A4E1F9C7}" dt="2026-09-03T15:01:12.695" v="3518" actId="14826"/>
          <ac:spMkLst>
            <pc:docMk/>
            <pc:sldMk cId="3886305867" sldId="270"/>
            <ac:spMk id="2" creationId="{17770863-36B8-496B-8F35-D8863A425B87}"/>
          </ac:spMkLst>
        </pc:spChg>
        <pc:spChg chg="mod">
          <ac:chgData name="Dan Williams" userId="f29b3c51-bd33-47dd-a3d1-9cc44d628716" providerId="ADAL" clId="{3FBEA603-2B2D-4C5A-847C-F4C7A4E1F9C7}" dt="2026-09-03T15:00:02.460" v="3507"/>
          <ac:spMkLst>
            <pc:docMk/>
            <pc:sldMk cId="3886305867" sldId="270"/>
            <ac:spMk id="16" creationId="{1FEC9BB9-0486-769A-DA98-446855791B24}"/>
          </ac:spMkLst>
        </pc:spChg>
        <pc:spChg chg="mod">
          <ac:chgData name="Dan Williams" userId="f29b3c51-bd33-47dd-a3d1-9cc44d628716" providerId="ADAL" clId="{3FBEA603-2B2D-4C5A-847C-F4C7A4E1F9C7}" dt="2026-09-03T14:59:56.108" v="3502"/>
          <ac:spMkLst>
            <pc:docMk/>
            <pc:sldMk cId="3886305867" sldId="270"/>
            <ac:spMk id="18" creationId="{12651DDE-26CB-0186-7415-3898FFFD3685}"/>
          </ac:spMkLst>
        </pc:spChg>
        <pc:spChg chg="mod">
          <ac:chgData name="Dan Williams" userId="f29b3c51-bd33-47dd-a3d1-9cc44d628716" providerId="ADAL" clId="{3FBEA603-2B2D-4C5A-847C-F4C7A4E1F9C7}" dt="2026-09-03T14:59:56.988" v="3504" actId="20577"/>
          <ac:spMkLst>
            <pc:docMk/>
            <pc:sldMk cId="3886305867" sldId="270"/>
            <ac:spMk id="20" creationId="{14D8D5B5-86A4-95F1-5398-3292028293ED}"/>
          </ac:spMkLst>
        </pc:spChg>
        <pc:spChg chg="mod">
          <ac:chgData name="Dan Williams" userId="f29b3c51-bd33-47dd-a3d1-9cc44d628716" providerId="ADAL" clId="{3FBEA603-2B2D-4C5A-847C-F4C7A4E1F9C7}" dt="2026-09-03T15:00:12.736" v="3512" actId="20577"/>
          <ac:spMkLst>
            <pc:docMk/>
            <pc:sldMk cId="3886305867" sldId="270"/>
            <ac:spMk id="22" creationId="{E24A47E4-6DDB-49A0-FD6A-99B675618AF6}"/>
          </ac:spMkLst>
        </pc:spChg>
        <pc:spChg chg="mod">
          <ac:chgData name="Dan Williams" userId="f29b3c51-bd33-47dd-a3d1-9cc44d628716" providerId="ADAL" clId="{3FBEA603-2B2D-4C5A-847C-F4C7A4E1F9C7}" dt="2026-09-03T15:00:09.970" v="3510" actId="20577"/>
          <ac:spMkLst>
            <pc:docMk/>
            <pc:sldMk cId="3886305867" sldId="270"/>
            <ac:spMk id="24" creationId="{B5F89268-66A2-890D-CC9F-60603B99B112}"/>
          </ac:spMkLst>
        </pc:spChg>
        <pc:grpChg chg="mod">
          <ac:chgData name="Dan Williams" userId="f29b3c51-bd33-47dd-a3d1-9cc44d628716" providerId="ADAL" clId="{3FBEA603-2B2D-4C5A-847C-F4C7A4E1F9C7}" dt="2026-09-03T14:59:56.108" v="3502"/>
          <ac:grpSpMkLst>
            <pc:docMk/>
            <pc:sldMk cId="3886305867" sldId="270"/>
            <ac:grpSpMk id="46" creationId="{2C3B4675-79FD-6E96-B248-72F01E4CDCCB}"/>
          </ac:grpSpMkLst>
        </pc:grpChg>
        <pc:picChg chg="add mod">
          <ac:chgData name="Dan Williams" userId="f29b3c51-bd33-47dd-a3d1-9cc44d628716" providerId="ADAL" clId="{3FBEA603-2B2D-4C5A-847C-F4C7A4E1F9C7}" dt="2026-09-02T14:31:29.275" v="3385" actId="34135"/>
          <ac:picMkLst>
            <pc:docMk/>
            <pc:sldMk cId="3886305867" sldId="270"/>
            <ac:picMk id="6" creationId="{37A2EE64-5FA4-3870-9437-29A6A9F35E6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15261-3929-4456-B261-5415F6C3E92F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23746D-370A-473F-AF57-F2DA718414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56187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0312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0511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46593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7488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>
                    <a:tint val="82000"/>
                  </a:schemeClr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82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82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74397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0033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65094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467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49083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04450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9207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4363D18-808A-411B-9243-AB39263B3F24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601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6.jp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7.jp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8.jp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9.jp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10.jp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DB7F65-A162-2F1F-D888-4540F78B74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1C9167D-C949-44BC-2D03-D4735B340D0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367" y="9594901"/>
            <a:ext cx="3058013" cy="109214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96065A5-65DC-E2CD-5630-CE97534960D0}"/>
              </a:ext>
            </a:extLst>
          </p:cNvPr>
          <p:cNvSpPr/>
          <p:nvPr/>
        </p:nvSpPr>
        <p:spPr>
          <a:xfrm>
            <a:off x="358775" y="9468952"/>
            <a:ext cx="1997075" cy="918062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Insert your</a:t>
            </a:r>
          </a:p>
          <a:p>
            <a:pPr algn="ctr"/>
            <a:r>
              <a:rPr lang="en-US" dirty="0"/>
              <a:t>logo here</a:t>
            </a:r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E7CDEFF-BDA6-91F2-33F9-05AEE9CE5A7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41837" y="9097183"/>
            <a:ext cx="687600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£60pp in resort fees payable locally. Subject to change. View terms here: sellvv.co.uk/terms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93EE453-A356-F201-362F-D2F0A41EC3F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9837" y="5272337"/>
            <a:ext cx="6840000" cy="43088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n-US" sz="2800" dirty="0">
                <a:solidFill>
                  <a:srgbClr val="333333"/>
                </a:solidFill>
                <a:latin typeface="VV Centra 2 Bold" pitchFamily="2" charset="0"/>
                <a:ea typeface="VV Centra 2 Bold" pitchFamily="2" charset="0"/>
              </a:rPr>
              <a:t>Eastern Caribbean &amp; Bimini Beach Club</a:t>
            </a:r>
            <a:endParaRPr lang="en-GB" sz="2800" dirty="0">
              <a:solidFill>
                <a:srgbClr val="333333"/>
              </a:solidFill>
              <a:latin typeface="VV Centra 2 Bold" pitchFamily="2" charset="0"/>
              <a:ea typeface="VV Centra 2 Bold" pitchFamily="2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E6519B9-6960-5CBD-2DB8-DBEBBA934515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1029437" y="5947828"/>
            <a:ext cx="5500800" cy="0"/>
          </a:xfrm>
          <a:prstGeom prst="line">
            <a:avLst/>
          </a:prstGeom>
          <a:ln w="25400">
            <a:solidFill>
              <a:srgbClr val="E10A0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17407C9D-A4A8-BCAC-E082-9B4D0F6D5D0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23850" y="6230793"/>
            <a:ext cx="6840000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n-U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Miami  •  Philipsburg  •  Tortola  •  St. Croix  •  San Juan  •  Puerto Plata  •  The Beach Club at Bimini  •  Miami</a:t>
            </a:r>
            <a:endParaRPr kumimoji="0" lang="en-US" sz="1000" b="0" i="0" u="none" strike="noStrike" kern="1200" cap="none" normalizeH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VV Centra 2 Medium" pitchFamily="2" charset="0"/>
              <a:ea typeface="VV Centra 2 Medium" pitchFamily="2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4EF5CF9-60D3-8F4D-3D15-042A8E22CE4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787" y="6667645"/>
            <a:ext cx="6877063" cy="2200547"/>
          </a:xfrm>
          <a:prstGeom prst="roundRect">
            <a:avLst>
              <a:gd name="adj" fmla="val 7249"/>
            </a:avLst>
          </a:prstGeom>
          <a:noFill/>
          <a:ln w="25400">
            <a:solidFill>
              <a:srgbClr val="E10A0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627C3BB-AA2C-78B5-9CB8-3947DCFEA908}"/>
              </a:ext>
            </a:extLst>
          </p:cNvPr>
          <p:cNvSpPr txBox="1">
            <a:spLocks/>
          </p:cNvSpPr>
          <p:nvPr/>
        </p:nvSpPr>
        <p:spPr>
          <a:xfrm>
            <a:off x="4139150" y="7936014"/>
            <a:ext cx="3024700" cy="25039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" pitchFamily="2" charset="0"/>
                <a:ea typeface="VV Centra 2" pitchFamily="2" charset="0"/>
              </a:rPr>
              <a:t>Sea Terrace cabin from £2249pp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3475703A-EAE6-8B76-FEDF-30E7AC2ED37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07318" y="7524227"/>
            <a:ext cx="3171469" cy="1073965"/>
          </a:xfrm>
          <a:prstGeom prst="roundRect">
            <a:avLst>
              <a:gd name="adj" fmla="val 10963"/>
            </a:avLst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734D46C-7622-DAC4-DC25-8352992386A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31850" y="7658869"/>
            <a:ext cx="278769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000" dirty="0">
                <a:solidFill>
                  <a:schemeClr val="bg1"/>
                </a:solidFill>
                <a:latin typeface="VV Centra 2 Bold" pitchFamily="2" charset="0"/>
                <a:ea typeface="VV Centra 2 Bold" pitchFamily="2" charset="0"/>
              </a:rPr>
              <a:t>Lead in package price from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C232C98-B1EB-2E3D-46FE-782AA0E5F74F}"/>
              </a:ext>
            </a:extLst>
          </p:cNvPr>
          <p:cNvSpPr txBox="1">
            <a:spLocks/>
          </p:cNvSpPr>
          <p:nvPr/>
        </p:nvSpPr>
        <p:spPr>
          <a:xfrm>
            <a:off x="607316" y="8224305"/>
            <a:ext cx="3171471" cy="34567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5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£2049</a:t>
            </a:r>
            <a:r>
              <a:rPr lang="en-US" sz="2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pp</a:t>
            </a:r>
            <a:endParaRPr kumimoji="0" lang="en-US" sz="2400" b="0" i="0" u="none" strike="noStrike" kern="1200" cap="none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V Centra 2 Extrabold" pitchFamily="2" charset="0"/>
              <a:ea typeface="VV Centra 2 Extrabold" pitchFamily="2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61826AC1-53AE-6EB4-A517-EFE4E410D87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607316" y="6958502"/>
            <a:ext cx="3284344" cy="360000"/>
            <a:chOff x="637312" y="7041148"/>
            <a:chExt cx="3284344" cy="36000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C77C3EE-42F1-B70D-526F-5B5E2B60E920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637312" y="7041148"/>
              <a:ext cx="360000" cy="360000"/>
            </a:xfrm>
            <a:prstGeom prst="rect">
              <a:avLst/>
            </a:prstGeom>
            <a:blipFill>
              <a:blip r:embed="rId3"/>
              <a:srcRect/>
              <a:stretch>
                <a:fillRect l="1428" r="1428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ABF9329-8D10-BF65-3254-F60E32106320}"/>
                </a:ext>
              </a:extLst>
            </p:cNvPr>
            <p:cNvSpPr txBox="1">
              <a:spLocks/>
            </p:cNvSpPr>
            <p:nvPr/>
          </p:nvSpPr>
          <p:spPr>
            <a:xfrm>
              <a:off x="1177960" y="7122884"/>
              <a:ext cx="2743696" cy="19652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1 night in Miami + 10 nights sailing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6EE3B634-6339-AFF9-3585-7874F2AEBFA9}"/>
              </a:ext>
            </a:extLst>
          </p:cNvPr>
          <p:cNvGrpSpPr/>
          <p:nvPr/>
        </p:nvGrpSpPr>
        <p:grpSpPr>
          <a:xfrm>
            <a:off x="4139151" y="6916789"/>
            <a:ext cx="2813208" cy="401713"/>
            <a:chOff x="4151629" y="7032246"/>
            <a:chExt cx="2813208" cy="401713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5E19089A-AA97-1EC4-D067-A493D115DB55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4151629" y="7053102"/>
              <a:ext cx="360000" cy="360000"/>
            </a:xfrm>
            <a:prstGeom prst="rect">
              <a:avLst/>
            </a:prstGeom>
            <a:blipFill>
              <a:blip r:embed="rId4"/>
              <a:srcRect/>
              <a:stretch>
                <a:fillRect l="476" r="476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7AF7D4A-200A-1638-705C-5299C7023CCB}"/>
                </a:ext>
              </a:extLst>
            </p:cNvPr>
            <p:cNvSpPr txBox="1">
              <a:spLocks/>
            </p:cNvSpPr>
            <p:nvPr/>
          </p:nvSpPr>
          <p:spPr>
            <a:xfrm>
              <a:off x="4687030" y="7032246"/>
              <a:ext cx="2277807" cy="40171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Departing 29 November 2026</a:t>
              </a:r>
            </a:p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All flights included</a:t>
              </a:r>
              <a:endParaRPr kumimoji="0" lang="en-US" sz="1200" b="0" i="0" u="none" strike="noStrike" kern="1200" cap="none" normalizeH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VV Centra 2" pitchFamily="2" charset="0"/>
                <a:ea typeface="VV Centra 2" pitchFamily="2" charset="0"/>
              </a:endParaRP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BBF5D80-EF93-E8F8-AC46-C376A0D98A6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41312" y="304802"/>
            <a:ext cx="6877051" cy="2886068"/>
          </a:xfrm>
          <a:prstGeom prst="roundRect">
            <a:avLst>
              <a:gd name="adj" fmla="val 5952"/>
            </a:avLst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4" name="Picture 37">
            <a:extLst>
              <a:ext uri="{FF2B5EF4-FFF2-40B4-BE49-F238E27FC236}">
                <a16:creationId xmlns:a16="http://schemas.microsoft.com/office/drawing/2014/main" id="{7A8284D5-AFB3-4D76-515E-85BDEFDEE816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3912" y="3503270"/>
            <a:ext cx="6331850" cy="1481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8352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FE6828-F086-CB56-5154-1373D4E77B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118EC73-5630-A0C3-20E0-15F1840649E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367" y="9594901"/>
            <a:ext cx="3058013" cy="109214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77745D6-13D1-5CEA-63DF-E313E2C92D14}"/>
              </a:ext>
            </a:extLst>
          </p:cNvPr>
          <p:cNvSpPr/>
          <p:nvPr/>
        </p:nvSpPr>
        <p:spPr>
          <a:xfrm>
            <a:off x="358775" y="9468952"/>
            <a:ext cx="1997075" cy="918062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Insert your</a:t>
            </a:r>
          </a:p>
          <a:p>
            <a:pPr algn="ctr"/>
            <a:r>
              <a:rPr lang="en-US" dirty="0"/>
              <a:t>logo here</a:t>
            </a:r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306A732-6D56-17C7-D60C-DC1CEE4FF31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41837" y="9097183"/>
            <a:ext cx="687600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£30pp in resort fees payable locally. Subject to change. View terms here: sellvv.co.uk/terms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5FCBB76-A263-2304-3890-F0D461DA31C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9837" y="5272337"/>
            <a:ext cx="6840000" cy="43088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n-US" sz="2800" dirty="0">
                <a:solidFill>
                  <a:srgbClr val="333333"/>
                </a:solidFill>
                <a:latin typeface="VV Centra 2 Bold" pitchFamily="2" charset="0"/>
                <a:ea typeface="VV Centra 2 Bold" pitchFamily="2" charset="0"/>
              </a:rPr>
              <a:t>French Riviera, Spain &amp; Ibiza Overnight</a:t>
            </a:r>
            <a:endParaRPr lang="en-GB" sz="2800" dirty="0">
              <a:solidFill>
                <a:srgbClr val="333333"/>
              </a:solidFill>
              <a:latin typeface="VV Centra 2 Bold" pitchFamily="2" charset="0"/>
              <a:ea typeface="VV Centra 2 Bold" pitchFamily="2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3C73D06-4387-B389-B54B-181849593B55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1029437" y="5947828"/>
            <a:ext cx="5500800" cy="0"/>
          </a:xfrm>
          <a:prstGeom prst="line">
            <a:avLst/>
          </a:prstGeom>
          <a:ln w="25400">
            <a:solidFill>
              <a:srgbClr val="E10A0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7FF8F093-D011-99A5-C7D4-F2B99D44BE9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23850" y="6230793"/>
            <a:ext cx="6840000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Barcelona  •  Nice (</a:t>
            </a:r>
            <a:r>
              <a:rPr lang="es-ES" sz="1000" dirty="0" err="1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Villefranche</a:t>
            </a: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)  •  Provence (Toulon)  •  Valencia  •  Ibiza  •  Barcelona</a:t>
            </a:r>
            <a:endParaRPr kumimoji="0" lang="en-US" sz="1000" b="0" i="0" u="none" strike="noStrike" kern="1200" cap="none" normalizeH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VV Centra 2 Medium" pitchFamily="2" charset="0"/>
              <a:ea typeface="VV Centra 2 Medium" pitchFamily="2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9C996E1-8A69-B6C1-AE70-5BEDE6A21CA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787" y="6667645"/>
            <a:ext cx="6877063" cy="2200547"/>
          </a:xfrm>
          <a:prstGeom prst="roundRect">
            <a:avLst>
              <a:gd name="adj" fmla="val 7249"/>
            </a:avLst>
          </a:prstGeom>
          <a:noFill/>
          <a:ln w="25400">
            <a:solidFill>
              <a:srgbClr val="E10A0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B8E2107-6052-3BDE-0A1E-C307D1728B34}"/>
              </a:ext>
            </a:extLst>
          </p:cNvPr>
          <p:cNvSpPr txBox="1">
            <a:spLocks/>
          </p:cNvSpPr>
          <p:nvPr/>
        </p:nvSpPr>
        <p:spPr>
          <a:xfrm>
            <a:off x="4139150" y="7936014"/>
            <a:ext cx="3024700" cy="25039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" pitchFamily="2" charset="0"/>
                <a:ea typeface="VV Centra 2" pitchFamily="2" charset="0"/>
              </a:rPr>
              <a:t>Sea Terrace cabin from £2049pp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087B1F4B-DA2C-338D-87EA-DCF96D348A3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07318" y="7524227"/>
            <a:ext cx="3171469" cy="1073965"/>
          </a:xfrm>
          <a:prstGeom prst="roundRect">
            <a:avLst>
              <a:gd name="adj" fmla="val 10963"/>
            </a:avLst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179C273-BD09-7D24-117C-B53455A854D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31850" y="7658869"/>
            <a:ext cx="278769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000" dirty="0">
                <a:solidFill>
                  <a:schemeClr val="bg1"/>
                </a:solidFill>
                <a:latin typeface="VV Centra 2 Bold" pitchFamily="2" charset="0"/>
                <a:ea typeface="VV Centra 2 Bold" pitchFamily="2" charset="0"/>
              </a:rPr>
              <a:t>Lead in package price from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7AE32FA-F8D3-EA3E-5A52-E816CBB98DFF}"/>
              </a:ext>
            </a:extLst>
          </p:cNvPr>
          <p:cNvSpPr txBox="1">
            <a:spLocks/>
          </p:cNvSpPr>
          <p:nvPr/>
        </p:nvSpPr>
        <p:spPr>
          <a:xfrm>
            <a:off x="607316" y="8224305"/>
            <a:ext cx="3171471" cy="34567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5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£1749</a:t>
            </a:r>
            <a:r>
              <a:rPr lang="en-US" sz="2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pp</a:t>
            </a:r>
            <a:endParaRPr kumimoji="0" lang="en-US" sz="2400" b="0" i="0" u="none" strike="noStrike" kern="1200" cap="none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V Centra 2 Extrabold" pitchFamily="2" charset="0"/>
              <a:ea typeface="VV Centra 2 Extrabold" pitchFamily="2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07CB9CB1-CA54-E40A-FAD3-4CCF80461B5E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607316" y="6958502"/>
            <a:ext cx="3284344" cy="360000"/>
            <a:chOff x="637312" y="7041148"/>
            <a:chExt cx="3284344" cy="36000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53261F4-A50F-AB8A-657C-D5242EFC644B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637312" y="7041148"/>
              <a:ext cx="360000" cy="360000"/>
            </a:xfrm>
            <a:prstGeom prst="rect">
              <a:avLst/>
            </a:prstGeom>
            <a:blipFill>
              <a:blip r:embed="rId3"/>
              <a:srcRect/>
              <a:stretch>
                <a:fillRect l="1428" r="1428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EE5B87C-6BD9-6F28-04DB-7697C6FA1110}"/>
                </a:ext>
              </a:extLst>
            </p:cNvPr>
            <p:cNvSpPr txBox="1">
              <a:spLocks/>
            </p:cNvSpPr>
            <p:nvPr/>
          </p:nvSpPr>
          <p:spPr>
            <a:xfrm>
              <a:off x="1177960" y="7122884"/>
              <a:ext cx="2743696" cy="19652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1 night in Barcelona + 7 nights sailing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035EFDFA-EEF3-D492-3381-39934998EC81}"/>
              </a:ext>
            </a:extLst>
          </p:cNvPr>
          <p:cNvGrpSpPr/>
          <p:nvPr/>
        </p:nvGrpSpPr>
        <p:grpSpPr>
          <a:xfrm>
            <a:off x="4139151" y="6916789"/>
            <a:ext cx="2813208" cy="401713"/>
            <a:chOff x="4151629" y="7032246"/>
            <a:chExt cx="2813208" cy="401713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14C73275-442C-F591-E4FC-BFF6B55F086F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4151629" y="7053102"/>
              <a:ext cx="360000" cy="360000"/>
            </a:xfrm>
            <a:prstGeom prst="rect">
              <a:avLst/>
            </a:prstGeom>
            <a:blipFill>
              <a:blip r:embed="rId4"/>
              <a:srcRect/>
              <a:stretch>
                <a:fillRect l="476" r="476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BB2DBCB-17E7-4FEE-46FE-17A7FF58A049}"/>
                </a:ext>
              </a:extLst>
            </p:cNvPr>
            <p:cNvSpPr txBox="1">
              <a:spLocks/>
            </p:cNvSpPr>
            <p:nvPr/>
          </p:nvSpPr>
          <p:spPr>
            <a:xfrm>
              <a:off x="4687030" y="7032246"/>
              <a:ext cx="2277807" cy="40171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Departing 26 June 2027</a:t>
              </a:r>
            </a:p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All flights included</a:t>
              </a:r>
              <a:endParaRPr kumimoji="0" lang="en-US" sz="1200" b="0" i="0" u="none" strike="noStrike" kern="1200" cap="none" normalizeH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VV Centra 2" pitchFamily="2" charset="0"/>
                <a:ea typeface="VV Centra 2" pitchFamily="2" charset="0"/>
              </a:endParaRP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8CB6974-E297-3E58-8A1F-27D084603F9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41312" y="304802"/>
            <a:ext cx="6877051" cy="2886068"/>
          </a:xfrm>
          <a:prstGeom prst="roundRect">
            <a:avLst>
              <a:gd name="adj" fmla="val 5952"/>
            </a:avLst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6" name="Picture 37">
            <a:extLst>
              <a:ext uri="{FF2B5EF4-FFF2-40B4-BE49-F238E27FC236}">
                <a16:creationId xmlns:a16="http://schemas.microsoft.com/office/drawing/2014/main" id="{9BECE6E7-D6F1-0BC3-D601-54B456EAEF57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3912" y="3503270"/>
            <a:ext cx="6331850" cy="1481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5694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906B1B-CC33-4DD9-43F6-A60AE21D2F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8B25558-94B6-DA66-CE6D-CA839326178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367" y="9594901"/>
            <a:ext cx="3058013" cy="109214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67E4991-006A-0CFC-D927-069FBCB7F6DF}"/>
              </a:ext>
            </a:extLst>
          </p:cNvPr>
          <p:cNvSpPr/>
          <p:nvPr/>
        </p:nvSpPr>
        <p:spPr>
          <a:xfrm>
            <a:off x="358775" y="9468952"/>
            <a:ext cx="1997075" cy="918062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Insert your</a:t>
            </a:r>
          </a:p>
          <a:p>
            <a:pPr algn="ctr"/>
            <a:r>
              <a:rPr lang="en-US" dirty="0"/>
              <a:t>logo here</a:t>
            </a:r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6978D04-C694-BC45-6CE2-ED2C206E0DE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41837" y="9097183"/>
            <a:ext cx="687600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£60pp in resort fees payable locally. Subject to change. View terms here: sellvv.co.uk/terms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51BA113-7EEC-AFB9-BBA6-B98FBC2374B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9837" y="5272337"/>
            <a:ext cx="6840000" cy="43088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n-US" sz="2800" dirty="0">
                <a:solidFill>
                  <a:srgbClr val="333333"/>
                </a:solidFill>
                <a:latin typeface="VV Centra 2 Bold" pitchFamily="2" charset="0"/>
                <a:ea typeface="VV Centra 2 Bold" pitchFamily="2" charset="0"/>
              </a:rPr>
              <a:t>Miami to Morocco &amp; Spain Transatlantic</a:t>
            </a:r>
            <a:endParaRPr lang="en-GB" sz="2800" dirty="0">
              <a:solidFill>
                <a:srgbClr val="333333"/>
              </a:solidFill>
              <a:latin typeface="VV Centra 2 Bold" pitchFamily="2" charset="0"/>
              <a:ea typeface="VV Centra 2 Bold" pitchFamily="2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FDA836C-443E-05E4-7CF5-4C8FD260EB51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1029437" y="5947828"/>
            <a:ext cx="5500800" cy="0"/>
          </a:xfrm>
          <a:prstGeom prst="line">
            <a:avLst/>
          </a:prstGeom>
          <a:ln w="25400">
            <a:solidFill>
              <a:srgbClr val="E10A0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CDF28430-70D9-72B3-561F-63A8ECAF581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23850" y="6230793"/>
            <a:ext cx="6840000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Miami  •  Santa Cruz de Tenerife  •  Tangier  •  Málaga  •  Barcelona</a:t>
            </a:r>
            <a:endParaRPr kumimoji="0" lang="en-US" sz="1000" b="0" i="0" u="none" strike="noStrike" kern="1200" cap="none" normalizeH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VV Centra 2 Medium" pitchFamily="2" charset="0"/>
              <a:ea typeface="VV Centra 2 Medium" pitchFamily="2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5C20A17-47A5-E650-39F1-D953FB7B004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787" y="6667645"/>
            <a:ext cx="6877063" cy="2200547"/>
          </a:xfrm>
          <a:prstGeom prst="roundRect">
            <a:avLst>
              <a:gd name="adj" fmla="val 7249"/>
            </a:avLst>
          </a:prstGeom>
          <a:noFill/>
          <a:ln w="25400">
            <a:solidFill>
              <a:srgbClr val="E10A0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B68F521-8A56-20E4-9A12-84B17E834FE2}"/>
              </a:ext>
            </a:extLst>
          </p:cNvPr>
          <p:cNvSpPr txBox="1">
            <a:spLocks/>
          </p:cNvSpPr>
          <p:nvPr/>
        </p:nvSpPr>
        <p:spPr>
          <a:xfrm>
            <a:off x="4139150" y="7936014"/>
            <a:ext cx="3024700" cy="25039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" pitchFamily="2" charset="0"/>
                <a:ea typeface="VV Centra 2" pitchFamily="2" charset="0"/>
              </a:rPr>
              <a:t>Sea Terrace cabin from £2349pp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02B2823-B3B0-1B9C-6C0D-48711E93D82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07318" y="7524227"/>
            <a:ext cx="3171469" cy="1073965"/>
          </a:xfrm>
          <a:prstGeom prst="roundRect">
            <a:avLst>
              <a:gd name="adj" fmla="val 10963"/>
            </a:avLst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710B672-E3C2-9499-47AC-E1A38B63EC8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31850" y="7658869"/>
            <a:ext cx="278769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000" dirty="0">
                <a:solidFill>
                  <a:schemeClr val="bg1"/>
                </a:solidFill>
                <a:latin typeface="VV Centra 2 Bold" pitchFamily="2" charset="0"/>
                <a:ea typeface="VV Centra 2 Bold" pitchFamily="2" charset="0"/>
              </a:rPr>
              <a:t>Lead in package price from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A1754B0-D24C-91BA-A947-2BB1F571C9E8}"/>
              </a:ext>
            </a:extLst>
          </p:cNvPr>
          <p:cNvSpPr txBox="1">
            <a:spLocks/>
          </p:cNvSpPr>
          <p:nvPr/>
        </p:nvSpPr>
        <p:spPr>
          <a:xfrm>
            <a:off x="607316" y="8224305"/>
            <a:ext cx="3171471" cy="34567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5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£2099</a:t>
            </a:r>
            <a:r>
              <a:rPr lang="en-US" sz="2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pp</a:t>
            </a:r>
            <a:endParaRPr kumimoji="0" lang="en-US" sz="2400" b="0" i="0" u="none" strike="noStrike" kern="1200" cap="none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V Centra 2 Extrabold" pitchFamily="2" charset="0"/>
              <a:ea typeface="VV Centra 2 Extrabold" pitchFamily="2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F31EBE73-3DF5-3AF8-6011-36C292B480A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607316" y="6958502"/>
            <a:ext cx="3284344" cy="360000"/>
            <a:chOff x="637312" y="7041148"/>
            <a:chExt cx="3284344" cy="36000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72F74A18-AB7E-93C3-1B9B-C0E72246342B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637312" y="7041148"/>
              <a:ext cx="360000" cy="360000"/>
            </a:xfrm>
            <a:prstGeom prst="rect">
              <a:avLst/>
            </a:prstGeom>
            <a:blipFill>
              <a:blip r:embed="rId3"/>
              <a:srcRect/>
              <a:stretch>
                <a:fillRect l="1428" r="1428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5000B55-8252-43D1-5D05-2032245D52A2}"/>
                </a:ext>
              </a:extLst>
            </p:cNvPr>
            <p:cNvSpPr txBox="1">
              <a:spLocks/>
            </p:cNvSpPr>
            <p:nvPr/>
          </p:nvSpPr>
          <p:spPr>
            <a:xfrm>
              <a:off x="1177960" y="7122884"/>
              <a:ext cx="2743696" cy="19652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1 night in Miami + 14 nights sailing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16045718-67FE-45F9-0EE4-96EDB8F4249E}"/>
              </a:ext>
            </a:extLst>
          </p:cNvPr>
          <p:cNvGrpSpPr/>
          <p:nvPr/>
        </p:nvGrpSpPr>
        <p:grpSpPr>
          <a:xfrm>
            <a:off x="4139151" y="6916789"/>
            <a:ext cx="2813208" cy="401713"/>
            <a:chOff x="4151629" y="7032246"/>
            <a:chExt cx="2813208" cy="401713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F5BFDE-6C47-8528-04D3-3B948A61E94C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4151629" y="7053102"/>
              <a:ext cx="360000" cy="360000"/>
            </a:xfrm>
            <a:prstGeom prst="rect">
              <a:avLst/>
            </a:prstGeom>
            <a:blipFill>
              <a:blip r:embed="rId4"/>
              <a:srcRect/>
              <a:stretch>
                <a:fillRect l="476" r="476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CCE0E77-9836-73C8-BA71-CE13EBB0CE3C}"/>
                </a:ext>
              </a:extLst>
            </p:cNvPr>
            <p:cNvSpPr txBox="1">
              <a:spLocks/>
            </p:cNvSpPr>
            <p:nvPr/>
          </p:nvSpPr>
          <p:spPr>
            <a:xfrm>
              <a:off x="4687030" y="7032246"/>
              <a:ext cx="2277807" cy="40171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Departing 1 May 2027</a:t>
              </a:r>
            </a:p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All flights included</a:t>
              </a:r>
              <a:endParaRPr kumimoji="0" lang="en-US" sz="1200" b="0" i="0" u="none" strike="noStrike" kern="1200" cap="none" normalizeH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VV Centra 2" pitchFamily="2" charset="0"/>
                <a:ea typeface="VV Centra 2" pitchFamily="2" charset="0"/>
              </a:endParaRP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B0F3732-1B55-F73D-E3AD-4CAB99ECEF0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41312" y="304802"/>
            <a:ext cx="6877051" cy="2886068"/>
          </a:xfrm>
          <a:prstGeom prst="roundRect">
            <a:avLst>
              <a:gd name="adj" fmla="val 5952"/>
            </a:avLst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6" name="Picture 37">
            <a:extLst>
              <a:ext uri="{FF2B5EF4-FFF2-40B4-BE49-F238E27FC236}">
                <a16:creationId xmlns:a16="http://schemas.microsoft.com/office/drawing/2014/main" id="{21A19E01-CCD5-E64B-623A-2A841E466F52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3912" y="3503270"/>
            <a:ext cx="6331850" cy="1481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5965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E8F3-1490-3FAF-FCF3-05177A9676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E0D2461-8BAC-F869-B37F-6E70365FE89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367" y="9594901"/>
            <a:ext cx="3058013" cy="109214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ACD88B0-D99C-96A9-AD66-3E0DAC2CBECF}"/>
              </a:ext>
            </a:extLst>
          </p:cNvPr>
          <p:cNvSpPr/>
          <p:nvPr/>
        </p:nvSpPr>
        <p:spPr>
          <a:xfrm>
            <a:off x="358775" y="9468952"/>
            <a:ext cx="1997075" cy="918062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Insert your</a:t>
            </a:r>
          </a:p>
          <a:p>
            <a:pPr algn="ctr"/>
            <a:r>
              <a:rPr lang="en-US" dirty="0"/>
              <a:t>logo here</a:t>
            </a:r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BB632CB-45DA-C938-1791-72FE813229C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41837" y="9097183"/>
            <a:ext cx="687600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£30pp in resort fees payable locally. Subject to change. View terms here: sellvv.co.uk/terms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DBB3B08-063B-9E5F-154F-D11AB393D6B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9837" y="5272337"/>
            <a:ext cx="6840000" cy="43088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n-US" sz="2800" dirty="0">
                <a:solidFill>
                  <a:srgbClr val="333333"/>
                </a:solidFill>
                <a:latin typeface="VV Centra 2 Bold" pitchFamily="2" charset="0"/>
                <a:ea typeface="VV Centra 2 Bold" pitchFamily="2" charset="0"/>
              </a:rPr>
              <a:t>Greek Isles &amp; Mykonos Overnight</a:t>
            </a:r>
            <a:endParaRPr lang="en-GB" sz="2800" dirty="0">
              <a:solidFill>
                <a:srgbClr val="333333"/>
              </a:solidFill>
              <a:latin typeface="VV Centra 2 Bold" pitchFamily="2" charset="0"/>
              <a:ea typeface="VV Centra 2 Bold" pitchFamily="2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051CC27-01F7-CA35-C093-60A564A178AB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1029437" y="5947828"/>
            <a:ext cx="5500800" cy="0"/>
          </a:xfrm>
          <a:prstGeom prst="line">
            <a:avLst/>
          </a:prstGeom>
          <a:ln w="25400">
            <a:solidFill>
              <a:srgbClr val="E10A0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07861DF6-ABE2-752C-1F6C-AAA70F2753A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23850" y="6230793"/>
            <a:ext cx="6840000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Athens (</a:t>
            </a:r>
            <a:r>
              <a:rPr lang="es-ES" sz="1000" dirty="0" err="1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Piraeus</a:t>
            </a: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)  •  Santorini  •  Rhodes  •  Bodrum  •  </a:t>
            </a:r>
            <a:r>
              <a:rPr lang="es-ES" sz="1000" dirty="0" err="1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Mykonos</a:t>
            </a: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  •  Athens (</a:t>
            </a:r>
            <a:r>
              <a:rPr lang="es-ES" sz="1000" dirty="0" err="1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Piraeus</a:t>
            </a: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)</a:t>
            </a:r>
            <a:endParaRPr kumimoji="0" lang="en-US" sz="1000" b="0" i="0" u="none" strike="noStrike" kern="1200" cap="none" normalizeH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VV Centra 2 Medium" pitchFamily="2" charset="0"/>
              <a:ea typeface="VV Centra 2 Medium" pitchFamily="2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115C465-A6D7-543D-7FAC-2525CF0A50E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787" y="6667645"/>
            <a:ext cx="6877063" cy="2200547"/>
          </a:xfrm>
          <a:prstGeom prst="roundRect">
            <a:avLst>
              <a:gd name="adj" fmla="val 7249"/>
            </a:avLst>
          </a:prstGeom>
          <a:noFill/>
          <a:ln w="25400">
            <a:solidFill>
              <a:srgbClr val="E10A0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D9DE34B-B1CE-EE5C-1C5A-F7BC4671F561}"/>
              </a:ext>
            </a:extLst>
          </p:cNvPr>
          <p:cNvSpPr txBox="1">
            <a:spLocks/>
          </p:cNvSpPr>
          <p:nvPr/>
        </p:nvSpPr>
        <p:spPr>
          <a:xfrm>
            <a:off x="4139150" y="7936014"/>
            <a:ext cx="3024700" cy="25039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" pitchFamily="2" charset="0"/>
                <a:ea typeface="VV Centra 2" pitchFamily="2" charset="0"/>
              </a:rPr>
              <a:t>Sea Terrace cabin from £2299pp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960BE2D1-A809-08A8-9569-9A5827DE3FF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07318" y="7524227"/>
            <a:ext cx="3171469" cy="1073965"/>
          </a:xfrm>
          <a:prstGeom prst="roundRect">
            <a:avLst>
              <a:gd name="adj" fmla="val 10963"/>
            </a:avLst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F0A1329-2D1C-BB96-3E8D-D9FB9528E69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31850" y="7658869"/>
            <a:ext cx="278769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000" dirty="0">
                <a:solidFill>
                  <a:schemeClr val="bg1"/>
                </a:solidFill>
                <a:latin typeface="VV Centra 2 Bold" pitchFamily="2" charset="0"/>
                <a:ea typeface="VV Centra 2 Bold" pitchFamily="2" charset="0"/>
              </a:rPr>
              <a:t>Lead in package price from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ECE2731-0FB3-85F5-487B-7F086123981D}"/>
              </a:ext>
            </a:extLst>
          </p:cNvPr>
          <p:cNvSpPr txBox="1">
            <a:spLocks/>
          </p:cNvSpPr>
          <p:nvPr/>
        </p:nvSpPr>
        <p:spPr>
          <a:xfrm>
            <a:off x="607316" y="8224305"/>
            <a:ext cx="3171471" cy="34567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5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£1949</a:t>
            </a:r>
            <a:r>
              <a:rPr lang="en-US" sz="2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pp</a:t>
            </a:r>
            <a:endParaRPr kumimoji="0" lang="en-US" sz="2400" b="0" i="0" u="none" strike="noStrike" kern="1200" cap="none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V Centra 2 Extrabold" pitchFamily="2" charset="0"/>
              <a:ea typeface="VV Centra 2 Extrabold" pitchFamily="2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3FB82D1E-5A96-7261-95F7-4C5DE12B81E9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607316" y="6958502"/>
            <a:ext cx="3284344" cy="360000"/>
            <a:chOff x="637312" y="7041148"/>
            <a:chExt cx="3284344" cy="36000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34ACA59-131B-F8DE-C1BF-03023833BEDF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637312" y="7041148"/>
              <a:ext cx="360000" cy="360000"/>
            </a:xfrm>
            <a:prstGeom prst="rect">
              <a:avLst/>
            </a:prstGeom>
            <a:blipFill>
              <a:blip r:embed="rId3"/>
              <a:srcRect/>
              <a:stretch>
                <a:fillRect l="1428" r="1428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3824E89-0100-01F3-818C-20A911B3CE23}"/>
                </a:ext>
              </a:extLst>
            </p:cNvPr>
            <p:cNvSpPr txBox="1">
              <a:spLocks/>
            </p:cNvSpPr>
            <p:nvPr/>
          </p:nvSpPr>
          <p:spPr>
            <a:xfrm>
              <a:off x="1177960" y="7122884"/>
              <a:ext cx="2743696" cy="19652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1 night in Athens + 7 nights sailing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505E9FBD-DE21-EA6C-51CF-AEF63210B707}"/>
              </a:ext>
            </a:extLst>
          </p:cNvPr>
          <p:cNvGrpSpPr/>
          <p:nvPr/>
        </p:nvGrpSpPr>
        <p:grpSpPr>
          <a:xfrm>
            <a:off x="4139151" y="6916789"/>
            <a:ext cx="2813208" cy="401713"/>
            <a:chOff x="4151629" y="7032246"/>
            <a:chExt cx="2813208" cy="401713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49704247-DB74-20ED-1210-CC4CE74F33B5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4151629" y="7053102"/>
              <a:ext cx="360000" cy="360000"/>
            </a:xfrm>
            <a:prstGeom prst="rect">
              <a:avLst/>
            </a:prstGeom>
            <a:blipFill>
              <a:blip r:embed="rId4"/>
              <a:srcRect/>
              <a:stretch>
                <a:fillRect l="476" r="476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9958534-C1BE-EC0E-D4FF-D179D1409C14}"/>
                </a:ext>
              </a:extLst>
            </p:cNvPr>
            <p:cNvSpPr txBox="1">
              <a:spLocks/>
            </p:cNvSpPr>
            <p:nvPr/>
          </p:nvSpPr>
          <p:spPr>
            <a:xfrm>
              <a:off x="4687030" y="7032246"/>
              <a:ext cx="2277807" cy="40171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Departing 26 June 2027</a:t>
              </a:r>
            </a:p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All flights included</a:t>
              </a:r>
              <a:endParaRPr kumimoji="0" lang="en-US" sz="1200" b="0" i="0" u="none" strike="noStrike" kern="1200" cap="none" normalizeH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VV Centra 2" pitchFamily="2" charset="0"/>
                <a:ea typeface="VV Centra 2" pitchFamily="2" charset="0"/>
              </a:endParaRP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868B31E4-D2F7-DF28-F558-A1A89DD2A0D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41312" y="304802"/>
            <a:ext cx="6877051" cy="2886068"/>
          </a:xfrm>
          <a:prstGeom prst="roundRect">
            <a:avLst>
              <a:gd name="adj" fmla="val 5952"/>
            </a:avLst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6" name="Picture 37">
            <a:extLst>
              <a:ext uri="{FF2B5EF4-FFF2-40B4-BE49-F238E27FC236}">
                <a16:creationId xmlns:a16="http://schemas.microsoft.com/office/drawing/2014/main" id="{44BA110E-E088-953A-1988-9FA13D791174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3912" y="3503270"/>
            <a:ext cx="6331850" cy="1481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9455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6EDAB9-21DF-D771-A7CF-603003F9F7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C42BA1A-94E3-8152-2B17-F244E982C22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367" y="9594901"/>
            <a:ext cx="3058013" cy="109214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7DDF562-9B7D-F791-C675-F6E6EA67E5A7}"/>
              </a:ext>
            </a:extLst>
          </p:cNvPr>
          <p:cNvSpPr/>
          <p:nvPr/>
        </p:nvSpPr>
        <p:spPr>
          <a:xfrm>
            <a:off x="358775" y="9468952"/>
            <a:ext cx="1997075" cy="918062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Insert your</a:t>
            </a:r>
          </a:p>
          <a:p>
            <a:pPr algn="ctr"/>
            <a:r>
              <a:rPr lang="en-US" dirty="0"/>
              <a:t>logo here</a:t>
            </a:r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76809A4-40B7-935F-EA1A-E39D4CAD988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41837" y="9097183"/>
            <a:ext cx="687600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£30pp in resort fees payable locally. Subject to change. View terms here: sellvv.co.uk/terms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9A928EF-D0CE-C841-6089-9E3A4F437CA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9837" y="5272338"/>
            <a:ext cx="6840000" cy="43088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n-US" sz="2800" dirty="0">
                <a:solidFill>
                  <a:srgbClr val="333333"/>
                </a:solidFill>
                <a:latin typeface="VV Centra 2 Bold" pitchFamily="2" charset="0"/>
                <a:ea typeface="VV Centra 2 Bold" pitchFamily="2" charset="0"/>
              </a:rPr>
              <a:t>Scandinavia &amp; Hamburg</a:t>
            </a:r>
            <a:endParaRPr lang="en-GB" sz="2800" dirty="0">
              <a:solidFill>
                <a:srgbClr val="333333"/>
              </a:solidFill>
              <a:latin typeface="VV Centra 2 Bold" pitchFamily="2" charset="0"/>
              <a:ea typeface="VV Centra 2 Bold" pitchFamily="2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D3BF7AF-2474-7B6C-0C57-9841B3EE272E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1029437" y="5947828"/>
            <a:ext cx="5500800" cy="0"/>
          </a:xfrm>
          <a:prstGeom prst="line">
            <a:avLst/>
          </a:prstGeom>
          <a:ln w="25400">
            <a:solidFill>
              <a:srgbClr val="E10A0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8541ADD3-2009-255E-8C55-313352BA0EC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23850" y="6230793"/>
            <a:ext cx="6840000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nl-NL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Amsterdam  •  Oslo  •  Copenhagen  •  Hamburg  •  Amsterdam</a:t>
            </a:r>
            <a:endParaRPr kumimoji="0" lang="en-US" sz="1000" b="0" i="0" u="none" strike="noStrike" kern="1200" cap="none" normalizeH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VV Centra 2 Medium" pitchFamily="2" charset="0"/>
              <a:ea typeface="VV Centra 2 Medium" pitchFamily="2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E98B88C-5DA3-35C9-37C3-A74F586B10B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787" y="6667645"/>
            <a:ext cx="6877063" cy="2200547"/>
          </a:xfrm>
          <a:prstGeom prst="roundRect">
            <a:avLst>
              <a:gd name="adj" fmla="val 7249"/>
            </a:avLst>
          </a:prstGeom>
          <a:noFill/>
          <a:ln w="25400">
            <a:solidFill>
              <a:srgbClr val="E10A0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970F4ED-9D2E-925F-46C8-27C6B38BD889}"/>
              </a:ext>
            </a:extLst>
          </p:cNvPr>
          <p:cNvSpPr txBox="1">
            <a:spLocks/>
          </p:cNvSpPr>
          <p:nvPr/>
        </p:nvSpPr>
        <p:spPr>
          <a:xfrm>
            <a:off x="4139150" y="7797515"/>
            <a:ext cx="3024700" cy="5273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" pitchFamily="2" charset="0"/>
                <a:ea typeface="VV Centra 2" pitchFamily="2" charset="0"/>
              </a:rPr>
              <a:t>Sea Terrace cabin from £2259pp</a:t>
            </a:r>
          </a:p>
          <a:p>
            <a:pPr lvl="0">
              <a:lnSpc>
                <a:spcPct val="15000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" pitchFamily="2" charset="0"/>
                <a:ea typeface="VV Centra 2" pitchFamily="2" charset="0"/>
              </a:rPr>
              <a:t>Offer reference 133578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A46356F1-A06A-9720-26BE-52CFCC106BD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07318" y="7524227"/>
            <a:ext cx="3171469" cy="1073965"/>
          </a:xfrm>
          <a:prstGeom prst="roundRect">
            <a:avLst>
              <a:gd name="adj" fmla="val 10963"/>
            </a:avLst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C0908AC-43CC-00E0-4558-A63CA2E065E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31850" y="7658869"/>
            <a:ext cx="278769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000" dirty="0">
                <a:solidFill>
                  <a:schemeClr val="bg1"/>
                </a:solidFill>
                <a:latin typeface="VV Centra 2 Bold" pitchFamily="2" charset="0"/>
                <a:ea typeface="VV Centra 2 Bold" pitchFamily="2" charset="0"/>
              </a:rPr>
              <a:t>Lead in package price from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33A1A7A-998D-0BDF-489E-12F608C434C7}"/>
              </a:ext>
            </a:extLst>
          </p:cNvPr>
          <p:cNvSpPr txBox="1">
            <a:spLocks/>
          </p:cNvSpPr>
          <p:nvPr/>
        </p:nvSpPr>
        <p:spPr>
          <a:xfrm>
            <a:off x="607316" y="8224305"/>
            <a:ext cx="3171471" cy="34567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540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£1799</a:t>
            </a:r>
            <a:r>
              <a:rPr lang="en-US" sz="240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pp</a:t>
            </a:r>
            <a:endParaRPr kumimoji="0" lang="en-US" sz="2400" b="0" i="0" u="none" strike="noStrike" kern="1200" cap="none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V Centra 2 Extrabold" pitchFamily="2" charset="0"/>
              <a:ea typeface="VV Centra 2 Extrabold" pitchFamily="2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6870144E-611B-83D8-42B3-750C1E53005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607316" y="6958502"/>
            <a:ext cx="3284344" cy="360000"/>
            <a:chOff x="637312" y="7041148"/>
            <a:chExt cx="3284344" cy="36000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D5FD746-D11F-0B35-415D-0B6808A64CD0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637312" y="7041148"/>
              <a:ext cx="360000" cy="360000"/>
            </a:xfrm>
            <a:prstGeom prst="rect">
              <a:avLst/>
            </a:prstGeom>
            <a:blipFill>
              <a:blip r:embed="rId3"/>
              <a:srcRect/>
              <a:stretch>
                <a:fillRect l="1428" r="1428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D70032B-5ED0-DD7F-859C-E72EBF9683AF}"/>
                </a:ext>
              </a:extLst>
            </p:cNvPr>
            <p:cNvSpPr txBox="1">
              <a:spLocks/>
            </p:cNvSpPr>
            <p:nvPr/>
          </p:nvSpPr>
          <p:spPr>
            <a:xfrm>
              <a:off x="1177960" y="7122884"/>
              <a:ext cx="2743696" cy="19652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1 night in Amsterdam + 7 nights sailing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79336841-C05B-D979-4DC6-9B97CD60B049}"/>
              </a:ext>
            </a:extLst>
          </p:cNvPr>
          <p:cNvGrpSpPr/>
          <p:nvPr/>
        </p:nvGrpSpPr>
        <p:grpSpPr>
          <a:xfrm>
            <a:off x="4139151" y="6916789"/>
            <a:ext cx="2813208" cy="401713"/>
            <a:chOff x="4151629" y="7032246"/>
            <a:chExt cx="2813208" cy="401713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2E247C5B-0583-6419-E14A-9EA1765D90F5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4151629" y="7053102"/>
              <a:ext cx="360000" cy="360000"/>
            </a:xfrm>
            <a:prstGeom prst="rect">
              <a:avLst/>
            </a:prstGeom>
            <a:blipFill>
              <a:blip r:embed="rId4"/>
              <a:srcRect/>
              <a:stretch>
                <a:fillRect l="476" r="476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B2AB516-6099-84D5-E030-C8382C4E5414}"/>
                </a:ext>
              </a:extLst>
            </p:cNvPr>
            <p:cNvSpPr txBox="1">
              <a:spLocks/>
            </p:cNvSpPr>
            <p:nvPr/>
          </p:nvSpPr>
          <p:spPr>
            <a:xfrm>
              <a:off x="4687030" y="7032246"/>
              <a:ext cx="2277807" cy="40171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Departing 6 August 2028</a:t>
              </a:r>
            </a:p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All flights included</a:t>
              </a:r>
              <a:endParaRPr kumimoji="0" lang="en-US" sz="1200" b="0" i="0" u="none" strike="noStrike" kern="1200" cap="none" normalizeH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VV Centra 2" pitchFamily="2" charset="0"/>
                <a:ea typeface="VV Centra 2" pitchFamily="2" charset="0"/>
              </a:endParaRP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5D300F3-CE55-0386-D0C9-04D497EDE5B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41312" y="304802"/>
            <a:ext cx="6877051" cy="2886068"/>
          </a:xfrm>
          <a:prstGeom prst="roundRect">
            <a:avLst>
              <a:gd name="adj" fmla="val 5952"/>
            </a:avLst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6" name="Picture 37">
            <a:extLst>
              <a:ext uri="{FF2B5EF4-FFF2-40B4-BE49-F238E27FC236}">
                <a16:creationId xmlns:a16="http://schemas.microsoft.com/office/drawing/2014/main" id="{BAFCAEA7-18D3-E0DF-A8BC-5FBF58D2908A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3912" y="3503270"/>
            <a:ext cx="6331850" cy="1481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6575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D9DDA3-7117-EBC9-8EE0-5D57548852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BC463B2-82FC-8E86-50F7-63DF92BC875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367" y="9594901"/>
            <a:ext cx="3058013" cy="109214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625C04A-6AEA-368F-40B1-9149EF15CBED}"/>
              </a:ext>
            </a:extLst>
          </p:cNvPr>
          <p:cNvSpPr/>
          <p:nvPr/>
        </p:nvSpPr>
        <p:spPr>
          <a:xfrm>
            <a:off x="358775" y="9468952"/>
            <a:ext cx="1997075" cy="918062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Insert your</a:t>
            </a:r>
          </a:p>
          <a:p>
            <a:pPr algn="ctr"/>
            <a:r>
              <a:rPr lang="en-US" dirty="0"/>
              <a:t>logo here</a:t>
            </a:r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CC6597E-AA4A-4E8C-5FE8-D4D01A1E9DC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41837" y="9097183"/>
            <a:ext cx="687600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£60pp in resort fees payable locally. Subject to change. View terms here: sellvv.co.uk/terms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8505C20-8D8E-04EF-74EB-DD434E8766A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9837" y="5272337"/>
            <a:ext cx="6840000" cy="43088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n-US" sz="2800" dirty="0">
                <a:solidFill>
                  <a:srgbClr val="333333"/>
                </a:solidFill>
                <a:latin typeface="VV Centra 2 Bold" pitchFamily="2" charset="0"/>
                <a:ea typeface="VV Centra 2 Bold" pitchFamily="2" charset="0"/>
              </a:rPr>
              <a:t>Eastern Caribbean &amp; Bimini Beach Club</a:t>
            </a:r>
            <a:endParaRPr lang="en-GB" sz="2800" dirty="0">
              <a:solidFill>
                <a:srgbClr val="333333"/>
              </a:solidFill>
              <a:latin typeface="VV Centra 2 Bold" pitchFamily="2" charset="0"/>
              <a:ea typeface="VV Centra 2 Bold" pitchFamily="2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3B38B30-E930-1572-0083-58E38F4847BB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1029437" y="5947828"/>
            <a:ext cx="5500800" cy="0"/>
          </a:xfrm>
          <a:prstGeom prst="line">
            <a:avLst/>
          </a:prstGeom>
          <a:ln w="25400">
            <a:solidFill>
              <a:srgbClr val="E10A0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1FEC9BB9-0486-769A-DA98-446855791B2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23850" y="6230793"/>
            <a:ext cx="6840000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Miami  •  </a:t>
            </a:r>
            <a:r>
              <a:rPr lang="es-ES" sz="1000" dirty="0" err="1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Philipsburg</a:t>
            </a: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  •  Tortola  •  St. Croix  •  San Juan  •  Puerto Plata  •  The Beach Club at </a:t>
            </a:r>
            <a:r>
              <a:rPr lang="es-ES" sz="1000" dirty="0" err="1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Bimini</a:t>
            </a: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  •  Miami</a:t>
            </a:r>
            <a:endParaRPr kumimoji="0" lang="en-US" sz="1000" b="0" i="0" u="none" strike="noStrike" kern="1200" cap="none" normalizeH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VV Centra 2 Medium" pitchFamily="2" charset="0"/>
              <a:ea typeface="VV Centra 2 Medium" pitchFamily="2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A9F11E33-3421-F8D2-056E-13BFF2FDDCD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787" y="6667645"/>
            <a:ext cx="6877063" cy="2200547"/>
          </a:xfrm>
          <a:prstGeom prst="roundRect">
            <a:avLst>
              <a:gd name="adj" fmla="val 7249"/>
            </a:avLst>
          </a:prstGeom>
          <a:noFill/>
          <a:ln w="25400">
            <a:solidFill>
              <a:srgbClr val="E10A0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24A47E4-6DDB-49A0-FD6A-99B675618AF6}"/>
              </a:ext>
            </a:extLst>
          </p:cNvPr>
          <p:cNvSpPr txBox="1">
            <a:spLocks/>
          </p:cNvSpPr>
          <p:nvPr/>
        </p:nvSpPr>
        <p:spPr>
          <a:xfrm>
            <a:off x="4139150" y="7936014"/>
            <a:ext cx="3024700" cy="25039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" pitchFamily="2" charset="0"/>
                <a:ea typeface="VV Centra 2" pitchFamily="2" charset="0"/>
              </a:rPr>
              <a:t>Sea Terrace cabin from £3099pp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261C8352-0CD1-A63C-4762-7BEAAB80A2B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07318" y="7524227"/>
            <a:ext cx="3171469" cy="1073965"/>
          </a:xfrm>
          <a:prstGeom prst="roundRect">
            <a:avLst>
              <a:gd name="adj" fmla="val 10963"/>
            </a:avLst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A859D57-09C3-5FD8-83E5-66021E9A7EA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31850" y="7658869"/>
            <a:ext cx="278769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000" dirty="0">
                <a:solidFill>
                  <a:schemeClr val="bg1"/>
                </a:solidFill>
                <a:latin typeface="VV Centra 2 Bold" pitchFamily="2" charset="0"/>
                <a:ea typeface="VV Centra 2 Bold" pitchFamily="2" charset="0"/>
              </a:rPr>
              <a:t>Lead in package price from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5F89268-66A2-890D-CC9F-60603B99B112}"/>
              </a:ext>
            </a:extLst>
          </p:cNvPr>
          <p:cNvSpPr txBox="1">
            <a:spLocks/>
          </p:cNvSpPr>
          <p:nvPr/>
        </p:nvSpPr>
        <p:spPr>
          <a:xfrm>
            <a:off x="607316" y="8224305"/>
            <a:ext cx="3171471" cy="34567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5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£2449</a:t>
            </a:r>
            <a:r>
              <a:rPr lang="en-US" sz="2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pp</a:t>
            </a:r>
            <a:endParaRPr kumimoji="0" lang="en-US" sz="2400" b="0" i="0" u="none" strike="noStrike" kern="1200" cap="none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V Centra 2 Extrabold" pitchFamily="2" charset="0"/>
              <a:ea typeface="VV Centra 2 Extrabold" pitchFamily="2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8AFF722-6E4B-1D9A-3C3B-8EE05DAF6D6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607316" y="6958502"/>
            <a:ext cx="3284344" cy="360000"/>
            <a:chOff x="637312" y="7041148"/>
            <a:chExt cx="3284344" cy="36000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D315D8A3-9CE1-7E52-4D45-AF7694C13B0E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637312" y="7041148"/>
              <a:ext cx="360000" cy="360000"/>
            </a:xfrm>
            <a:prstGeom prst="rect">
              <a:avLst/>
            </a:prstGeom>
            <a:blipFill>
              <a:blip r:embed="rId3"/>
              <a:srcRect/>
              <a:stretch>
                <a:fillRect l="1428" r="1428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5E7A520-54C4-6C69-1634-D00AADC0DAD7}"/>
                </a:ext>
              </a:extLst>
            </p:cNvPr>
            <p:cNvSpPr txBox="1">
              <a:spLocks/>
            </p:cNvSpPr>
            <p:nvPr/>
          </p:nvSpPr>
          <p:spPr>
            <a:xfrm>
              <a:off x="1177960" y="7122884"/>
              <a:ext cx="2743696" cy="19652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1 night in Miami + 10 nights sailing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2C3B4675-79FD-6E96-B248-72F01E4CDCCB}"/>
              </a:ext>
            </a:extLst>
          </p:cNvPr>
          <p:cNvGrpSpPr/>
          <p:nvPr/>
        </p:nvGrpSpPr>
        <p:grpSpPr>
          <a:xfrm>
            <a:off x="4139151" y="6916789"/>
            <a:ext cx="2813208" cy="401713"/>
            <a:chOff x="4151629" y="7032246"/>
            <a:chExt cx="2813208" cy="401713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12651DDE-26CB-0186-7415-3898FFFD3685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4151629" y="7053102"/>
              <a:ext cx="360000" cy="360000"/>
            </a:xfrm>
            <a:prstGeom prst="rect">
              <a:avLst/>
            </a:prstGeom>
            <a:blipFill>
              <a:blip r:embed="rId4"/>
              <a:srcRect/>
              <a:stretch>
                <a:fillRect l="476" r="476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4D8D5B5-86A4-95F1-5398-3292028293ED}"/>
                </a:ext>
              </a:extLst>
            </p:cNvPr>
            <p:cNvSpPr txBox="1">
              <a:spLocks/>
            </p:cNvSpPr>
            <p:nvPr/>
          </p:nvSpPr>
          <p:spPr>
            <a:xfrm>
              <a:off x="4687030" y="7032246"/>
              <a:ext cx="2277807" cy="40171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Departing 7 March 2027</a:t>
              </a:r>
            </a:p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All flights included</a:t>
              </a:r>
              <a:endParaRPr kumimoji="0" lang="en-US" sz="1200" b="0" i="0" u="none" strike="noStrike" kern="1200" cap="none" normalizeH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VV Centra 2" pitchFamily="2" charset="0"/>
                <a:ea typeface="VV Centra 2" pitchFamily="2" charset="0"/>
              </a:endParaRP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7770863-36B8-496B-8F35-D8863A425B8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41312" y="304802"/>
            <a:ext cx="6877051" cy="2886068"/>
          </a:xfrm>
          <a:prstGeom prst="roundRect">
            <a:avLst>
              <a:gd name="adj" fmla="val 5952"/>
            </a:avLst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6" name="Picture 37">
            <a:extLst>
              <a:ext uri="{FF2B5EF4-FFF2-40B4-BE49-F238E27FC236}">
                <a16:creationId xmlns:a16="http://schemas.microsoft.com/office/drawing/2014/main" id="{37A2EE64-5FA4-3870-9437-29A6A9F35E60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3912" y="3503270"/>
            <a:ext cx="6331850" cy="1481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3058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BA772B83BA8E2468E888950BC018958" ma:contentTypeVersion="14" ma:contentTypeDescription="Create a new document." ma:contentTypeScope="" ma:versionID="cd7af7e1588a6539b2de4122ecb1d82a">
  <xsd:schema xmlns:xsd="http://www.w3.org/2001/XMLSchema" xmlns:xs="http://www.w3.org/2001/XMLSchema" xmlns:p="http://schemas.microsoft.com/office/2006/metadata/properties" xmlns:ns2="e70f7adb-373f-49ff-b302-a96d2b2b043b" xmlns:ns3="3fcca17e-22dc-47ba-a035-60d3073becb1" targetNamespace="http://schemas.microsoft.com/office/2006/metadata/properties" ma:root="true" ma:fieldsID="67e64e81ea6429fe108dc8bd36fab7dc" ns2:_="" ns3:_="">
    <xsd:import namespace="e70f7adb-373f-49ff-b302-a96d2b2b043b"/>
    <xsd:import namespace="3fcca17e-22dc-47ba-a035-60d3073becb1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70f7adb-373f-49ff-b302-a96d2b2b043b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09722e89-ce61-476e-a893-fa2ca5ca512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cca17e-22dc-47ba-a035-60d3073becb1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a7902715-454b-4b8c-baae-cda83dbc21b2}" ma:internalName="TaxCatchAll" ma:showField="CatchAllData" ma:web="3fcca17e-22dc-47ba-a035-60d3073becb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fcca17e-22dc-47ba-a035-60d3073becb1" xsi:nil="true"/>
    <lcf76f155ced4ddcb4097134ff3c332f xmlns="e70f7adb-373f-49ff-b302-a96d2b2b043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C56EA052-7D86-4777-B5FD-9D38B0C6B67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B37F787-A573-4FC0-8149-1126CEA9C0B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70f7adb-373f-49ff-b302-a96d2b2b043b"/>
    <ds:schemaRef ds:uri="3fcca17e-22dc-47ba-a035-60d3073becb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776498B-D37C-4AE6-804C-0055E451CC62}">
  <ds:schemaRefs>
    <ds:schemaRef ds:uri="http://schemas.microsoft.com/office/2006/metadata/properties"/>
    <ds:schemaRef ds:uri="http://schemas.microsoft.com/office/infopath/2007/PartnerControls"/>
    <ds:schemaRef ds:uri="3fcca17e-22dc-47ba-a035-60d3073becb1"/>
    <ds:schemaRef ds:uri="e70f7adb-373f-49ff-b302-a96d2b2b043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1097</TotalTime>
  <Words>467</Words>
  <Application>Microsoft Office PowerPoint</Application>
  <PresentationFormat>Custom</PresentationFormat>
  <Paragraphs>67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Aptos</vt:lpstr>
      <vt:lpstr>Aptos Display</vt:lpstr>
      <vt:lpstr>Arial</vt:lpstr>
      <vt:lpstr>VV Centra 2</vt:lpstr>
      <vt:lpstr>VV Centra 2 Bold</vt:lpstr>
      <vt:lpstr>VV Centra 2 Extrabold</vt:lpstr>
      <vt:lpstr>VV Centra 2 Medium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Dan Williams</dc:creator>
  <cp:lastModifiedBy>Dan Williams</cp:lastModifiedBy>
  <cp:revision>2</cp:revision>
  <dcterms:created xsi:type="dcterms:W3CDTF">2026-04-08T11:07:28Z</dcterms:created>
  <dcterms:modified xsi:type="dcterms:W3CDTF">2026-09-04T13:41:07Z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0x0101009BA772B83BA8E2468E888950BC018958</vt:lpwstr>
  </property>
  <property fmtid="{D5CDD505-2E9C-101B-9397-08002B2CF9AE}" pid="3" name="MediaServiceImageTags">
    <vt:lpwstr/>
  </property>
</Properties>
</file>