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263" r:id="rId5"/>
    <p:sldId id="264" r:id="rId6"/>
    <p:sldId id="265" r:id="rId7"/>
    <p:sldId id="266" r:id="rId8"/>
    <p:sldId id="267" r:id="rId9"/>
    <p:sldId id="268" r:id="rId10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8" userDrawn="1">
          <p15:clr>
            <a:srgbClr val="A4A3A4"/>
          </p15:clr>
        </p15:guide>
        <p15:guide id="2" pos="2381" userDrawn="1">
          <p15:clr>
            <a:srgbClr val="A4A3A4"/>
          </p15:clr>
        </p15:guide>
        <p15:guide id="3" pos="4536" userDrawn="1">
          <p15:clr>
            <a:srgbClr val="A4A3A4"/>
          </p15:clr>
        </p15:guide>
        <p15:guide id="4" pos="2132" userDrawn="1">
          <p15:clr>
            <a:srgbClr val="A4A3A4"/>
          </p15:clr>
        </p15:guide>
        <p15:guide id="5" pos="204" userDrawn="1">
          <p15:clr>
            <a:srgbClr val="A4A3A4"/>
          </p15:clr>
        </p15:guide>
        <p15:guide id="6" orient="horz" pos="3594" userDrawn="1">
          <p15:clr>
            <a:srgbClr val="A4A3A4"/>
          </p15:clr>
        </p15:guide>
        <p15:guide id="7" pos="2608" userDrawn="1">
          <p15:clr>
            <a:srgbClr val="A4A3A4"/>
          </p15:clr>
        </p15:guide>
        <p15:guide id="8" orient="horz" pos="3141" userDrawn="1">
          <p15:clr>
            <a:srgbClr val="A4A3A4"/>
          </p15:clr>
        </p15:guide>
        <p15:guide id="9" orient="horz" pos="192" userDrawn="1">
          <p15:clr>
            <a:srgbClr val="A4A3A4"/>
          </p15:clr>
        </p15:guide>
        <p15:guide id="10" orient="horz" pos="654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10A0A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988" y="60"/>
      </p:cViewPr>
      <p:guideLst>
        <p:guide orient="horz" pos="3368"/>
        <p:guide pos="2381"/>
        <p:guide pos="4536"/>
        <p:guide pos="2132"/>
        <p:guide pos="204"/>
        <p:guide orient="horz" pos="3594"/>
        <p:guide pos="2608"/>
        <p:guide orient="horz" pos="3141"/>
        <p:guide orient="horz" pos="192"/>
        <p:guide orient="horz" pos="654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 Williams" userId="f29b3c51-bd33-47dd-a3d1-9cc44d628716" providerId="ADAL" clId="{3FBEA603-2B2D-4C5A-847C-F4C7A4E1F9C7}"/>
    <pc:docChg chg="undo custSel addSld delSld modSld sldOrd">
      <pc:chgData name="Dan Williams" userId="f29b3c51-bd33-47dd-a3d1-9cc44d628716" providerId="ADAL" clId="{3FBEA603-2B2D-4C5A-847C-F4C7A4E1F9C7}" dt="2026-05-29T11:52:43.003" v="1355" actId="20577"/>
      <pc:docMkLst>
        <pc:docMk/>
      </pc:docMkLst>
      <pc:sldChg chg="addSp delSp modSp del mod ord">
        <pc:chgData name="Dan Williams" userId="f29b3c51-bd33-47dd-a3d1-9cc44d628716" providerId="ADAL" clId="{3FBEA603-2B2D-4C5A-847C-F4C7A4E1F9C7}" dt="2026-05-28T15:26:54.065" v="1203" actId="47"/>
        <pc:sldMkLst>
          <pc:docMk/>
          <pc:sldMk cId="3676980765" sldId="261"/>
        </pc:sldMkLst>
      </pc:sldChg>
      <pc:sldChg chg="modSp add del mod ord">
        <pc:chgData name="Dan Williams" userId="f29b3c51-bd33-47dd-a3d1-9cc44d628716" providerId="ADAL" clId="{3FBEA603-2B2D-4C5A-847C-F4C7A4E1F9C7}" dt="2026-05-28T15:26:54.397" v="1204" actId="47"/>
        <pc:sldMkLst>
          <pc:docMk/>
          <pc:sldMk cId="584595525" sldId="262"/>
        </pc:sldMkLst>
      </pc:sldChg>
      <pc:sldChg chg="modSp add mod">
        <pc:chgData name="Dan Williams" userId="f29b3c51-bd33-47dd-a3d1-9cc44d628716" providerId="ADAL" clId="{3FBEA603-2B2D-4C5A-847C-F4C7A4E1F9C7}" dt="2026-05-29T11:52:38.601" v="1353" actId="20577"/>
        <pc:sldMkLst>
          <pc:docMk/>
          <pc:sldMk cId="1092741381" sldId="263"/>
        </pc:sldMkLst>
        <pc:spChg chg="mod">
          <ac:chgData name="Dan Williams" userId="f29b3c51-bd33-47dd-a3d1-9cc44d628716" providerId="ADAL" clId="{3FBEA603-2B2D-4C5A-847C-F4C7A4E1F9C7}" dt="2026-05-29T09:56:52.065" v="1338" actId="14826"/>
          <ac:spMkLst>
            <pc:docMk/>
            <pc:sldMk cId="1092741381" sldId="263"/>
            <ac:spMk id="2" creationId="{356B26DC-04FF-1282-1875-661DB9F60D7E}"/>
          </ac:spMkLst>
        </pc:spChg>
        <pc:spChg chg="mod">
          <ac:chgData name="Dan Williams" userId="f29b3c51-bd33-47dd-a3d1-9cc44d628716" providerId="ADAL" clId="{3FBEA603-2B2D-4C5A-847C-F4C7A4E1F9C7}" dt="2026-05-28T15:22:47.563" v="1199" actId="6549"/>
          <ac:spMkLst>
            <pc:docMk/>
            <pc:sldMk cId="1092741381" sldId="263"/>
            <ac:spMk id="12" creationId="{465F3FD8-E685-FA11-A4BE-55AF7D0D65B8}"/>
          </ac:spMkLst>
        </pc:spChg>
        <pc:spChg chg="mod">
          <ac:chgData name="Dan Williams" userId="f29b3c51-bd33-47dd-a3d1-9cc44d628716" providerId="ADAL" clId="{3FBEA603-2B2D-4C5A-847C-F4C7A4E1F9C7}" dt="2026-05-20T15:37:06.505" v="966"/>
          <ac:spMkLst>
            <pc:docMk/>
            <pc:sldMk cId="1092741381" sldId="263"/>
            <ac:spMk id="13" creationId="{3065AB71-C6B9-62AC-DCE7-D12E6166FDED}"/>
          </ac:spMkLst>
        </pc:spChg>
        <pc:spChg chg="mod">
          <ac:chgData name="Dan Williams" userId="f29b3c51-bd33-47dd-a3d1-9cc44d628716" providerId="ADAL" clId="{3FBEA603-2B2D-4C5A-847C-F4C7A4E1F9C7}" dt="2026-05-28T15:22:09.267" v="1192"/>
          <ac:spMkLst>
            <pc:docMk/>
            <pc:sldMk cId="1092741381" sldId="263"/>
            <ac:spMk id="16" creationId="{E4AFAD54-FF96-3CB3-1744-E6F8873E5F1D}"/>
          </ac:spMkLst>
        </pc:spChg>
        <pc:spChg chg="mod">
          <ac:chgData name="Dan Williams" userId="f29b3c51-bd33-47dd-a3d1-9cc44d628716" providerId="ADAL" clId="{3FBEA603-2B2D-4C5A-847C-F4C7A4E1F9C7}" dt="2026-05-28T15:22:37.784" v="1194"/>
          <ac:spMkLst>
            <pc:docMk/>
            <pc:sldMk cId="1092741381" sldId="263"/>
            <ac:spMk id="17" creationId="{B93BD1F7-E548-55F8-7222-CD68FE2E595E}"/>
          </ac:spMkLst>
        </pc:spChg>
        <pc:spChg chg="mod">
          <ac:chgData name="Dan Williams" userId="f29b3c51-bd33-47dd-a3d1-9cc44d628716" providerId="ADAL" clId="{3FBEA603-2B2D-4C5A-847C-F4C7A4E1F9C7}" dt="2026-05-28T15:22:43.275" v="1197"/>
          <ac:spMkLst>
            <pc:docMk/>
            <pc:sldMk cId="1092741381" sldId="263"/>
            <ac:spMk id="18" creationId="{3749A724-E5D4-D946-6531-885579B00131}"/>
          </ac:spMkLst>
        </pc:spChg>
        <pc:spChg chg="mod">
          <ac:chgData name="Dan Williams" userId="f29b3c51-bd33-47dd-a3d1-9cc44d628716" providerId="ADAL" clId="{3FBEA603-2B2D-4C5A-847C-F4C7A4E1F9C7}" dt="2026-05-28T15:22:37.855" v="1195"/>
          <ac:spMkLst>
            <pc:docMk/>
            <pc:sldMk cId="1092741381" sldId="263"/>
            <ac:spMk id="19" creationId="{E9DDB1F9-7648-ED4D-8FC1-2F3F4C20DD71}"/>
          </ac:spMkLst>
        </pc:spChg>
        <pc:spChg chg="mod">
          <ac:chgData name="Dan Williams" userId="f29b3c51-bd33-47dd-a3d1-9cc44d628716" providerId="ADAL" clId="{3FBEA603-2B2D-4C5A-847C-F4C7A4E1F9C7}" dt="2026-05-28T15:22:43.341" v="1198"/>
          <ac:spMkLst>
            <pc:docMk/>
            <pc:sldMk cId="1092741381" sldId="263"/>
            <ac:spMk id="20" creationId="{F366CCF6-5201-FEEC-FA8C-E974C41BF5FC}"/>
          </ac:spMkLst>
        </pc:spChg>
        <pc:spChg chg="mod">
          <ac:chgData name="Dan Williams" userId="f29b3c51-bd33-47dd-a3d1-9cc44d628716" providerId="ADAL" clId="{3FBEA603-2B2D-4C5A-847C-F4C7A4E1F9C7}" dt="2026-05-28T16:20:33.342" v="1330"/>
          <ac:spMkLst>
            <pc:docMk/>
            <pc:sldMk cId="1092741381" sldId="263"/>
            <ac:spMk id="22" creationId="{63020A02-D300-AF71-1CF7-F1F8E61838B3}"/>
          </ac:spMkLst>
        </pc:spChg>
        <pc:spChg chg="mod">
          <ac:chgData name="Dan Williams" userId="f29b3c51-bd33-47dd-a3d1-9cc44d628716" providerId="ADAL" clId="{3FBEA603-2B2D-4C5A-847C-F4C7A4E1F9C7}" dt="2026-05-28T15:30:34.898" v="1263"/>
          <ac:spMkLst>
            <pc:docMk/>
            <pc:sldMk cId="1092741381" sldId="263"/>
            <ac:spMk id="23" creationId="{72EBE6E6-6496-2A33-314A-C05359F0BB79}"/>
          </ac:spMkLst>
        </pc:spChg>
        <pc:spChg chg="mod">
          <ac:chgData name="Dan Williams" userId="f29b3c51-bd33-47dd-a3d1-9cc44d628716" providerId="ADAL" clId="{3FBEA603-2B2D-4C5A-847C-F4C7A4E1F9C7}" dt="2026-05-29T11:52:38.601" v="1353" actId="20577"/>
          <ac:spMkLst>
            <pc:docMk/>
            <pc:sldMk cId="1092741381" sldId="263"/>
            <ac:spMk id="24" creationId="{58EFC8BC-ED4E-3514-3634-7F9F8DABF0C8}"/>
          </ac:spMkLst>
        </pc:spChg>
        <pc:grpChg chg="mod">
          <ac:chgData name="Dan Williams" userId="f29b3c51-bd33-47dd-a3d1-9cc44d628716" providerId="ADAL" clId="{3FBEA603-2B2D-4C5A-847C-F4C7A4E1F9C7}" dt="2026-05-28T15:22:37.784" v="1194"/>
          <ac:grpSpMkLst>
            <pc:docMk/>
            <pc:sldMk cId="1092741381" sldId="263"/>
            <ac:grpSpMk id="45" creationId="{BAE4BEF5-6357-54A9-7A99-7B558E38CD05}"/>
          </ac:grpSpMkLst>
        </pc:grpChg>
        <pc:grpChg chg="mod">
          <ac:chgData name="Dan Williams" userId="f29b3c51-bd33-47dd-a3d1-9cc44d628716" providerId="ADAL" clId="{3FBEA603-2B2D-4C5A-847C-F4C7A4E1F9C7}" dt="2026-05-28T15:22:43.275" v="1197"/>
          <ac:grpSpMkLst>
            <pc:docMk/>
            <pc:sldMk cId="1092741381" sldId="263"/>
            <ac:grpSpMk id="46" creationId="{9DDA2361-4EE9-212C-F8C1-CD1CED811D32}"/>
          </ac:grpSpMkLst>
        </pc:grpChg>
        <pc:picChg chg="mod">
          <ac:chgData name="Dan Williams" userId="f29b3c51-bd33-47dd-a3d1-9cc44d628716" providerId="ADAL" clId="{3FBEA603-2B2D-4C5A-847C-F4C7A4E1F9C7}" dt="2026-05-29T09:57:36.098" v="1344" actId="14826"/>
          <ac:picMkLst>
            <pc:docMk/>
            <pc:sldMk cId="1092741381" sldId="263"/>
            <ac:picMk id="38" creationId="{CB21E0FE-780C-74DB-C280-0ED9362F2043}"/>
          </ac:picMkLst>
        </pc:picChg>
      </pc:sldChg>
      <pc:sldChg chg="modSp add del mod">
        <pc:chgData name="Dan Williams" userId="f29b3c51-bd33-47dd-a3d1-9cc44d628716" providerId="ADAL" clId="{3FBEA603-2B2D-4C5A-847C-F4C7A4E1F9C7}" dt="2026-05-28T15:26:52.657" v="1200" actId="47"/>
        <pc:sldMkLst>
          <pc:docMk/>
          <pc:sldMk cId="2347164907" sldId="264"/>
        </pc:sldMkLst>
      </pc:sldChg>
      <pc:sldChg chg="modSp add mod">
        <pc:chgData name="Dan Williams" userId="f29b3c51-bd33-47dd-a3d1-9cc44d628716" providerId="ADAL" clId="{3FBEA603-2B2D-4C5A-847C-F4C7A4E1F9C7}" dt="2026-05-29T09:57:41.442" v="1345" actId="14826"/>
        <pc:sldMkLst>
          <pc:docMk/>
          <pc:sldMk cId="2790312938" sldId="264"/>
        </pc:sldMkLst>
        <pc:spChg chg="mod">
          <ac:chgData name="Dan Williams" userId="f29b3c51-bd33-47dd-a3d1-9cc44d628716" providerId="ADAL" clId="{3FBEA603-2B2D-4C5A-847C-F4C7A4E1F9C7}" dt="2026-05-29T09:56:57.640" v="1339" actId="14826"/>
          <ac:spMkLst>
            <pc:docMk/>
            <pc:sldMk cId="2790312938" sldId="264"/>
            <ac:spMk id="2" creationId="{EE6BD4CE-11FB-FF72-4D0A-FE12072A6C7D}"/>
          </ac:spMkLst>
        </pc:spChg>
        <pc:spChg chg="mod">
          <ac:chgData name="Dan Williams" userId="f29b3c51-bd33-47dd-a3d1-9cc44d628716" providerId="ADAL" clId="{3FBEA603-2B2D-4C5A-847C-F4C7A4E1F9C7}" dt="2026-05-28T15:27:30.572" v="1214"/>
          <ac:spMkLst>
            <pc:docMk/>
            <pc:sldMk cId="2790312938" sldId="264"/>
            <ac:spMk id="13" creationId="{2DCBC5F3-CEEF-36E2-6B90-D0AFB099E85D}"/>
          </ac:spMkLst>
        </pc:spChg>
        <pc:spChg chg="mod">
          <ac:chgData name="Dan Williams" userId="f29b3c51-bd33-47dd-a3d1-9cc44d628716" providerId="ADAL" clId="{3FBEA603-2B2D-4C5A-847C-F4C7A4E1F9C7}" dt="2026-05-28T15:27:48.048" v="1230" actId="6549"/>
          <ac:spMkLst>
            <pc:docMk/>
            <pc:sldMk cId="2790312938" sldId="264"/>
            <ac:spMk id="16" creationId="{EDF0D50B-4FFB-BC12-766D-CD0AE7968116}"/>
          </ac:spMkLst>
        </pc:spChg>
        <pc:spChg chg="mod">
          <ac:chgData name="Dan Williams" userId="f29b3c51-bd33-47dd-a3d1-9cc44d628716" providerId="ADAL" clId="{3FBEA603-2B2D-4C5A-847C-F4C7A4E1F9C7}" dt="2026-05-28T15:27:53.608" v="1232"/>
          <ac:spMkLst>
            <pc:docMk/>
            <pc:sldMk cId="2790312938" sldId="264"/>
            <ac:spMk id="17" creationId="{F3B693A0-4475-9E84-A212-95BBFD7F9E42}"/>
          </ac:spMkLst>
        </pc:spChg>
        <pc:spChg chg="mod">
          <ac:chgData name="Dan Williams" userId="f29b3c51-bd33-47dd-a3d1-9cc44d628716" providerId="ADAL" clId="{3FBEA603-2B2D-4C5A-847C-F4C7A4E1F9C7}" dt="2026-05-28T15:27:35.240" v="1216"/>
          <ac:spMkLst>
            <pc:docMk/>
            <pc:sldMk cId="2790312938" sldId="264"/>
            <ac:spMk id="18" creationId="{75A40EEA-FDDD-8577-0EF3-DE40F68911C5}"/>
          </ac:spMkLst>
        </pc:spChg>
        <pc:spChg chg="mod">
          <ac:chgData name="Dan Williams" userId="f29b3c51-bd33-47dd-a3d1-9cc44d628716" providerId="ADAL" clId="{3FBEA603-2B2D-4C5A-847C-F4C7A4E1F9C7}" dt="2026-05-28T15:27:53.677" v="1233"/>
          <ac:spMkLst>
            <pc:docMk/>
            <pc:sldMk cId="2790312938" sldId="264"/>
            <ac:spMk id="19" creationId="{D87C493E-27E1-4572-8D77-149D531B0B37}"/>
          </ac:spMkLst>
        </pc:spChg>
        <pc:spChg chg="mod">
          <ac:chgData name="Dan Williams" userId="f29b3c51-bd33-47dd-a3d1-9cc44d628716" providerId="ADAL" clId="{3FBEA603-2B2D-4C5A-847C-F4C7A4E1F9C7}" dt="2026-05-28T15:27:36.078" v="1218" actId="20577"/>
          <ac:spMkLst>
            <pc:docMk/>
            <pc:sldMk cId="2790312938" sldId="264"/>
            <ac:spMk id="20" creationId="{874AE023-89F4-9609-E796-5C437E1008F3}"/>
          </ac:spMkLst>
        </pc:spChg>
        <pc:spChg chg="mod">
          <ac:chgData name="Dan Williams" userId="f29b3c51-bd33-47dd-a3d1-9cc44d628716" providerId="ADAL" clId="{3FBEA603-2B2D-4C5A-847C-F4C7A4E1F9C7}" dt="2026-05-28T16:20:46.252" v="1335"/>
          <ac:spMkLst>
            <pc:docMk/>
            <pc:sldMk cId="2790312938" sldId="264"/>
            <ac:spMk id="22" creationId="{C068FC99-DA89-5441-7012-70A06301A453}"/>
          </ac:spMkLst>
        </pc:spChg>
        <pc:spChg chg="mod">
          <ac:chgData name="Dan Williams" userId="f29b3c51-bd33-47dd-a3d1-9cc44d628716" providerId="ADAL" clId="{3FBEA603-2B2D-4C5A-847C-F4C7A4E1F9C7}" dt="2026-05-28T15:30:37.392" v="1264"/>
          <ac:spMkLst>
            <pc:docMk/>
            <pc:sldMk cId="2790312938" sldId="264"/>
            <ac:spMk id="23" creationId="{0451B977-690B-2749-C6D3-841A340928A1}"/>
          </ac:spMkLst>
        </pc:spChg>
        <pc:spChg chg="mod">
          <ac:chgData name="Dan Williams" userId="f29b3c51-bd33-47dd-a3d1-9cc44d628716" providerId="ADAL" clId="{3FBEA603-2B2D-4C5A-847C-F4C7A4E1F9C7}" dt="2026-05-28T15:28:01.916" v="1237" actId="20577"/>
          <ac:spMkLst>
            <pc:docMk/>
            <pc:sldMk cId="2790312938" sldId="264"/>
            <ac:spMk id="24" creationId="{4AC08A51-DF1A-843A-8FF9-ACA9EF4A4A49}"/>
          </ac:spMkLst>
        </pc:spChg>
        <pc:grpChg chg="mod">
          <ac:chgData name="Dan Williams" userId="f29b3c51-bd33-47dd-a3d1-9cc44d628716" providerId="ADAL" clId="{3FBEA603-2B2D-4C5A-847C-F4C7A4E1F9C7}" dt="2026-05-28T15:27:53.608" v="1232"/>
          <ac:grpSpMkLst>
            <pc:docMk/>
            <pc:sldMk cId="2790312938" sldId="264"/>
            <ac:grpSpMk id="45" creationId="{013AD14E-AC2F-8C00-CFCB-C0BFC2426C9A}"/>
          </ac:grpSpMkLst>
        </pc:grpChg>
        <pc:grpChg chg="mod">
          <ac:chgData name="Dan Williams" userId="f29b3c51-bd33-47dd-a3d1-9cc44d628716" providerId="ADAL" clId="{3FBEA603-2B2D-4C5A-847C-F4C7A4E1F9C7}" dt="2026-05-28T15:27:35.240" v="1216"/>
          <ac:grpSpMkLst>
            <pc:docMk/>
            <pc:sldMk cId="2790312938" sldId="264"/>
            <ac:grpSpMk id="46" creationId="{D381E949-5EF9-5E6F-C4A7-AF5F88FA6B6B}"/>
          </ac:grpSpMkLst>
        </pc:grpChg>
        <pc:picChg chg="mod">
          <ac:chgData name="Dan Williams" userId="f29b3c51-bd33-47dd-a3d1-9cc44d628716" providerId="ADAL" clId="{3FBEA603-2B2D-4C5A-847C-F4C7A4E1F9C7}" dt="2026-05-29T09:57:41.442" v="1345" actId="14826"/>
          <ac:picMkLst>
            <pc:docMk/>
            <pc:sldMk cId="2790312938" sldId="264"/>
            <ac:picMk id="38" creationId="{5594A9C5-BF24-EAAA-8CEF-3FB15D9DA4FA}"/>
          </ac:picMkLst>
        </pc:picChg>
      </pc:sldChg>
      <pc:sldChg chg="modSp add del mod">
        <pc:chgData name="Dan Williams" userId="f29b3c51-bd33-47dd-a3d1-9cc44d628716" providerId="ADAL" clId="{3FBEA603-2B2D-4C5A-847C-F4C7A4E1F9C7}" dt="2026-05-28T15:26:53.028" v="1201" actId="47"/>
        <pc:sldMkLst>
          <pc:docMk/>
          <pc:sldMk cId="1001430638" sldId="265"/>
        </pc:sldMkLst>
      </pc:sldChg>
      <pc:sldChg chg="modSp add mod">
        <pc:chgData name="Dan Williams" userId="f29b3c51-bd33-47dd-a3d1-9cc44d628716" providerId="ADAL" clId="{3FBEA603-2B2D-4C5A-847C-F4C7A4E1F9C7}" dt="2026-05-29T09:57:47.677" v="1346" actId="14826"/>
        <pc:sldMkLst>
          <pc:docMk/>
          <pc:sldMk cId="1663835276" sldId="265"/>
        </pc:sldMkLst>
        <pc:spChg chg="mod">
          <ac:chgData name="Dan Williams" userId="f29b3c51-bd33-47dd-a3d1-9cc44d628716" providerId="ADAL" clId="{3FBEA603-2B2D-4C5A-847C-F4C7A4E1F9C7}" dt="2026-05-29T09:57:03.273" v="1340" actId="14826"/>
          <ac:spMkLst>
            <pc:docMk/>
            <pc:sldMk cId="1663835276" sldId="265"/>
            <ac:spMk id="2" creationId="{0BBF5D80-EF93-E8F8-AC46-C376A0D98A68}"/>
          </ac:spMkLst>
        </pc:spChg>
        <pc:spChg chg="mod">
          <ac:chgData name="Dan Williams" userId="f29b3c51-bd33-47dd-a3d1-9cc44d628716" providerId="ADAL" clId="{3FBEA603-2B2D-4C5A-847C-F4C7A4E1F9C7}" dt="2026-05-28T15:28:38.976" v="1243"/>
          <ac:spMkLst>
            <pc:docMk/>
            <pc:sldMk cId="1663835276" sldId="265"/>
            <ac:spMk id="13" creationId="{C93EE453-A356-F201-362F-D2F0A41EC3FE}"/>
          </ac:spMkLst>
        </pc:spChg>
        <pc:spChg chg="mod">
          <ac:chgData name="Dan Williams" userId="f29b3c51-bd33-47dd-a3d1-9cc44d628716" providerId="ADAL" clId="{3FBEA603-2B2D-4C5A-847C-F4C7A4E1F9C7}" dt="2026-05-28T15:29:24.890" v="1253" actId="6549"/>
          <ac:spMkLst>
            <pc:docMk/>
            <pc:sldMk cId="1663835276" sldId="265"/>
            <ac:spMk id="16" creationId="{17407C9D-A4A8-BCAC-E082-9B4D0F6D5D03}"/>
          </ac:spMkLst>
        </pc:spChg>
        <pc:spChg chg="mod">
          <ac:chgData name="Dan Williams" userId="f29b3c51-bd33-47dd-a3d1-9cc44d628716" providerId="ADAL" clId="{3FBEA603-2B2D-4C5A-847C-F4C7A4E1F9C7}" dt="2026-05-28T15:29:31.454" v="1255"/>
          <ac:spMkLst>
            <pc:docMk/>
            <pc:sldMk cId="1663835276" sldId="265"/>
            <ac:spMk id="17" creationId="{EC77C3EE-42F1-B70D-526F-5B5E2B60E920}"/>
          </ac:spMkLst>
        </pc:spChg>
        <pc:spChg chg="mod">
          <ac:chgData name="Dan Williams" userId="f29b3c51-bd33-47dd-a3d1-9cc44d628716" providerId="ADAL" clId="{3FBEA603-2B2D-4C5A-847C-F4C7A4E1F9C7}" dt="2026-05-28T15:28:43.392" v="1245"/>
          <ac:spMkLst>
            <pc:docMk/>
            <pc:sldMk cId="1663835276" sldId="265"/>
            <ac:spMk id="18" creationId="{5E19089A-AA97-1EC4-D067-A493D115DB55}"/>
          </ac:spMkLst>
        </pc:spChg>
        <pc:spChg chg="mod">
          <ac:chgData name="Dan Williams" userId="f29b3c51-bd33-47dd-a3d1-9cc44d628716" providerId="ADAL" clId="{3FBEA603-2B2D-4C5A-847C-F4C7A4E1F9C7}" dt="2026-05-28T15:29:31.523" v="1256"/>
          <ac:spMkLst>
            <pc:docMk/>
            <pc:sldMk cId="1663835276" sldId="265"/>
            <ac:spMk id="19" creationId="{0ABF9329-8D10-BF65-3254-F60E32106320}"/>
          </ac:spMkLst>
        </pc:spChg>
        <pc:spChg chg="mod">
          <ac:chgData name="Dan Williams" userId="f29b3c51-bd33-47dd-a3d1-9cc44d628716" providerId="ADAL" clId="{3FBEA603-2B2D-4C5A-847C-F4C7A4E1F9C7}" dt="2026-05-28T15:28:44.031" v="1247" actId="20577"/>
          <ac:spMkLst>
            <pc:docMk/>
            <pc:sldMk cId="1663835276" sldId="265"/>
            <ac:spMk id="20" creationId="{F7AF7D4A-200A-1638-705C-5299C7023CCB}"/>
          </ac:spMkLst>
        </pc:spChg>
        <pc:spChg chg="mod">
          <ac:chgData name="Dan Williams" userId="f29b3c51-bd33-47dd-a3d1-9cc44d628716" providerId="ADAL" clId="{3FBEA603-2B2D-4C5A-847C-F4C7A4E1F9C7}" dt="2026-05-28T16:20:43.943" v="1334"/>
          <ac:spMkLst>
            <pc:docMk/>
            <pc:sldMk cId="1663835276" sldId="265"/>
            <ac:spMk id="22" creationId="{6627C3BB-AA2C-78B5-9CB8-3947DCFEA908}"/>
          </ac:spMkLst>
        </pc:spChg>
        <pc:spChg chg="mod">
          <ac:chgData name="Dan Williams" userId="f29b3c51-bd33-47dd-a3d1-9cc44d628716" providerId="ADAL" clId="{3FBEA603-2B2D-4C5A-847C-F4C7A4E1F9C7}" dt="2026-05-28T15:30:50.801" v="1266"/>
          <ac:spMkLst>
            <pc:docMk/>
            <pc:sldMk cId="1663835276" sldId="265"/>
            <ac:spMk id="23" creationId="{D734D46C-7622-DAC4-DC25-8352992386AB}"/>
          </ac:spMkLst>
        </pc:spChg>
        <pc:spChg chg="mod">
          <ac:chgData name="Dan Williams" userId="f29b3c51-bd33-47dd-a3d1-9cc44d628716" providerId="ADAL" clId="{3FBEA603-2B2D-4C5A-847C-F4C7A4E1F9C7}" dt="2026-05-28T15:29:39.201" v="1258" actId="20577"/>
          <ac:spMkLst>
            <pc:docMk/>
            <pc:sldMk cId="1663835276" sldId="265"/>
            <ac:spMk id="24" creationId="{2C232C98-B1EB-2E3D-46FE-782AA0E5F74F}"/>
          </ac:spMkLst>
        </pc:spChg>
        <pc:grpChg chg="mod">
          <ac:chgData name="Dan Williams" userId="f29b3c51-bd33-47dd-a3d1-9cc44d628716" providerId="ADAL" clId="{3FBEA603-2B2D-4C5A-847C-F4C7A4E1F9C7}" dt="2026-05-28T15:29:31.454" v="1255"/>
          <ac:grpSpMkLst>
            <pc:docMk/>
            <pc:sldMk cId="1663835276" sldId="265"/>
            <ac:grpSpMk id="45" creationId="{61826AC1-53AE-6EB4-A517-EFE4E410D877}"/>
          </ac:grpSpMkLst>
        </pc:grpChg>
        <pc:grpChg chg="mod">
          <ac:chgData name="Dan Williams" userId="f29b3c51-bd33-47dd-a3d1-9cc44d628716" providerId="ADAL" clId="{3FBEA603-2B2D-4C5A-847C-F4C7A4E1F9C7}" dt="2026-05-28T15:28:43.392" v="1245"/>
          <ac:grpSpMkLst>
            <pc:docMk/>
            <pc:sldMk cId="1663835276" sldId="265"/>
            <ac:grpSpMk id="46" creationId="{6EE3B634-6339-AFF9-3585-7874F2AEBFA9}"/>
          </ac:grpSpMkLst>
        </pc:grpChg>
        <pc:picChg chg="mod">
          <ac:chgData name="Dan Williams" userId="f29b3c51-bd33-47dd-a3d1-9cc44d628716" providerId="ADAL" clId="{3FBEA603-2B2D-4C5A-847C-F4C7A4E1F9C7}" dt="2026-05-29T09:57:47.677" v="1346" actId="14826"/>
          <ac:picMkLst>
            <pc:docMk/>
            <pc:sldMk cId="1663835276" sldId="265"/>
            <ac:picMk id="38" creationId="{3C8D946E-7933-F3DA-9905-50F88FADFAD3}"/>
          </ac:picMkLst>
        </pc:picChg>
      </pc:sldChg>
      <pc:sldChg chg="modSp add del mod">
        <pc:chgData name="Dan Williams" userId="f29b3c51-bd33-47dd-a3d1-9cc44d628716" providerId="ADAL" clId="{3FBEA603-2B2D-4C5A-847C-F4C7A4E1F9C7}" dt="2026-05-28T15:26:53.675" v="1202" actId="47"/>
        <pc:sldMkLst>
          <pc:docMk/>
          <pc:sldMk cId="876173474" sldId="266"/>
        </pc:sldMkLst>
      </pc:sldChg>
      <pc:sldChg chg="modSp add mod">
        <pc:chgData name="Dan Williams" userId="f29b3c51-bd33-47dd-a3d1-9cc44d628716" providerId="ADAL" clId="{3FBEA603-2B2D-4C5A-847C-F4C7A4E1F9C7}" dt="2026-05-29T11:52:43.003" v="1355" actId="20577"/>
        <pc:sldMkLst>
          <pc:docMk/>
          <pc:sldMk cId="4057515684" sldId="266"/>
        </pc:sldMkLst>
        <pc:spChg chg="mod">
          <ac:chgData name="Dan Williams" userId="f29b3c51-bd33-47dd-a3d1-9cc44d628716" providerId="ADAL" clId="{3FBEA603-2B2D-4C5A-847C-F4C7A4E1F9C7}" dt="2026-05-29T09:57:09.706" v="1341" actId="14826"/>
          <ac:spMkLst>
            <pc:docMk/>
            <pc:sldMk cId="4057515684" sldId="266"/>
            <ac:spMk id="2" creationId="{A226D155-8756-65B7-7EFD-A6343BF8A092}"/>
          </ac:spMkLst>
        </pc:spChg>
        <pc:spChg chg="mod">
          <ac:chgData name="Dan Williams" userId="f29b3c51-bd33-47dd-a3d1-9cc44d628716" providerId="ADAL" clId="{3FBEA603-2B2D-4C5A-847C-F4C7A4E1F9C7}" dt="2026-05-28T15:31:02.324" v="1270"/>
          <ac:spMkLst>
            <pc:docMk/>
            <pc:sldMk cId="4057515684" sldId="266"/>
            <ac:spMk id="13" creationId="{1DFC9BCF-4179-0DC1-AE18-6519D3F62D46}"/>
          </ac:spMkLst>
        </pc:spChg>
        <pc:spChg chg="mod">
          <ac:chgData name="Dan Williams" userId="f29b3c51-bd33-47dd-a3d1-9cc44d628716" providerId="ADAL" clId="{3FBEA603-2B2D-4C5A-847C-F4C7A4E1F9C7}" dt="2026-05-28T15:31:15.800" v="1277"/>
          <ac:spMkLst>
            <pc:docMk/>
            <pc:sldMk cId="4057515684" sldId="266"/>
            <ac:spMk id="16" creationId="{36699A89-562E-8C73-DD0D-9B26CD4C6323}"/>
          </ac:spMkLst>
        </pc:spChg>
        <pc:spChg chg="mod">
          <ac:chgData name="Dan Williams" userId="f29b3c51-bd33-47dd-a3d1-9cc44d628716" providerId="ADAL" clId="{3FBEA603-2B2D-4C5A-847C-F4C7A4E1F9C7}" dt="2026-05-28T15:31:20.795" v="1279"/>
          <ac:spMkLst>
            <pc:docMk/>
            <pc:sldMk cId="4057515684" sldId="266"/>
            <ac:spMk id="17" creationId="{18E47F64-CD08-BAA5-3F55-2AAF80316608}"/>
          </ac:spMkLst>
        </pc:spChg>
        <pc:spChg chg="mod">
          <ac:chgData name="Dan Williams" userId="f29b3c51-bd33-47dd-a3d1-9cc44d628716" providerId="ADAL" clId="{3FBEA603-2B2D-4C5A-847C-F4C7A4E1F9C7}" dt="2026-05-28T15:31:10.214" v="1272"/>
          <ac:spMkLst>
            <pc:docMk/>
            <pc:sldMk cId="4057515684" sldId="266"/>
            <ac:spMk id="18" creationId="{3457AC65-5DA0-345A-1725-9C9C5CC867CB}"/>
          </ac:spMkLst>
        </pc:spChg>
        <pc:spChg chg="mod">
          <ac:chgData name="Dan Williams" userId="f29b3c51-bd33-47dd-a3d1-9cc44d628716" providerId="ADAL" clId="{3FBEA603-2B2D-4C5A-847C-F4C7A4E1F9C7}" dt="2026-05-28T15:31:20.869" v="1280"/>
          <ac:spMkLst>
            <pc:docMk/>
            <pc:sldMk cId="4057515684" sldId="266"/>
            <ac:spMk id="19" creationId="{6DA1B086-B83F-B1C3-9840-8D127194B51E}"/>
          </ac:spMkLst>
        </pc:spChg>
        <pc:spChg chg="mod">
          <ac:chgData name="Dan Williams" userId="f29b3c51-bd33-47dd-a3d1-9cc44d628716" providerId="ADAL" clId="{3FBEA603-2B2D-4C5A-847C-F4C7A4E1F9C7}" dt="2026-05-28T15:31:11.114" v="1274" actId="20577"/>
          <ac:spMkLst>
            <pc:docMk/>
            <pc:sldMk cId="4057515684" sldId="266"/>
            <ac:spMk id="20" creationId="{F8A0B032-4E20-4F56-8AE7-E3827075F9F7}"/>
          </ac:spMkLst>
        </pc:spChg>
        <pc:spChg chg="mod">
          <ac:chgData name="Dan Williams" userId="f29b3c51-bd33-47dd-a3d1-9cc44d628716" providerId="ADAL" clId="{3FBEA603-2B2D-4C5A-847C-F4C7A4E1F9C7}" dt="2026-05-28T16:20:42.004" v="1333"/>
          <ac:spMkLst>
            <pc:docMk/>
            <pc:sldMk cId="4057515684" sldId="266"/>
            <ac:spMk id="22" creationId="{E68018D8-1771-2703-73A3-1808A7369AF9}"/>
          </ac:spMkLst>
        </pc:spChg>
        <pc:spChg chg="mod">
          <ac:chgData name="Dan Williams" userId="f29b3c51-bd33-47dd-a3d1-9cc44d628716" providerId="ADAL" clId="{3FBEA603-2B2D-4C5A-847C-F4C7A4E1F9C7}" dt="2026-05-29T11:52:43.003" v="1355" actId="20577"/>
          <ac:spMkLst>
            <pc:docMk/>
            <pc:sldMk cId="4057515684" sldId="266"/>
            <ac:spMk id="24" creationId="{37733C72-E239-ADD3-8780-EC68A8DD2B36}"/>
          </ac:spMkLst>
        </pc:spChg>
        <pc:grpChg chg="mod">
          <ac:chgData name="Dan Williams" userId="f29b3c51-bd33-47dd-a3d1-9cc44d628716" providerId="ADAL" clId="{3FBEA603-2B2D-4C5A-847C-F4C7A4E1F9C7}" dt="2026-05-28T15:31:20.795" v="1279"/>
          <ac:grpSpMkLst>
            <pc:docMk/>
            <pc:sldMk cId="4057515684" sldId="266"/>
            <ac:grpSpMk id="45" creationId="{2B7F9F58-5112-786E-59D3-616F23E25FDC}"/>
          </ac:grpSpMkLst>
        </pc:grpChg>
        <pc:grpChg chg="mod">
          <ac:chgData name="Dan Williams" userId="f29b3c51-bd33-47dd-a3d1-9cc44d628716" providerId="ADAL" clId="{3FBEA603-2B2D-4C5A-847C-F4C7A4E1F9C7}" dt="2026-05-28T15:31:10.214" v="1272"/>
          <ac:grpSpMkLst>
            <pc:docMk/>
            <pc:sldMk cId="4057515684" sldId="266"/>
            <ac:grpSpMk id="46" creationId="{62BE50F1-0099-C673-A7A7-59E31AC877AA}"/>
          </ac:grpSpMkLst>
        </pc:grpChg>
        <pc:picChg chg="mod">
          <ac:chgData name="Dan Williams" userId="f29b3c51-bd33-47dd-a3d1-9cc44d628716" providerId="ADAL" clId="{3FBEA603-2B2D-4C5A-847C-F4C7A4E1F9C7}" dt="2026-05-29T09:57:52.820" v="1347" actId="14826"/>
          <ac:picMkLst>
            <pc:docMk/>
            <pc:sldMk cId="4057515684" sldId="266"/>
            <ac:picMk id="38" creationId="{F204B878-1B77-F2B1-6410-27378FD683FE}"/>
          </ac:picMkLst>
        </pc:picChg>
      </pc:sldChg>
      <pc:sldChg chg="modSp add mod">
        <pc:chgData name="Dan Williams" userId="f29b3c51-bd33-47dd-a3d1-9cc44d628716" providerId="ADAL" clId="{3FBEA603-2B2D-4C5A-847C-F4C7A4E1F9C7}" dt="2026-05-29T09:58:00" v="1348" actId="14826"/>
        <pc:sldMkLst>
          <pc:docMk/>
          <pc:sldMk cId="1748917084" sldId="267"/>
        </pc:sldMkLst>
        <pc:spChg chg="mod">
          <ac:chgData name="Dan Williams" userId="f29b3c51-bd33-47dd-a3d1-9cc44d628716" providerId="ADAL" clId="{3FBEA603-2B2D-4C5A-847C-F4C7A4E1F9C7}" dt="2026-05-29T09:57:23.456" v="1343" actId="14826"/>
          <ac:spMkLst>
            <pc:docMk/>
            <pc:sldMk cId="1748917084" sldId="267"/>
            <ac:spMk id="2" creationId="{95D1E490-2BEE-668D-95CB-6A41D805FAC2}"/>
          </ac:spMkLst>
        </pc:spChg>
        <pc:spChg chg="mod">
          <ac:chgData name="Dan Williams" userId="f29b3c51-bd33-47dd-a3d1-9cc44d628716" providerId="ADAL" clId="{3FBEA603-2B2D-4C5A-847C-F4C7A4E1F9C7}" dt="2026-05-28T15:31:37.169" v="1289" actId="20577"/>
          <ac:spMkLst>
            <pc:docMk/>
            <pc:sldMk cId="1748917084" sldId="267"/>
            <ac:spMk id="12" creationId="{DFD2FD98-3BAE-BCAF-DA6D-428AF25DE556}"/>
          </ac:spMkLst>
        </pc:spChg>
        <pc:spChg chg="mod">
          <ac:chgData name="Dan Williams" userId="f29b3c51-bd33-47dd-a3d1-9cc44d628716" providerId="ADAL" clId="{3FBEA603-2B2D-4C5A-847C-F4C7A4E1F9C7}" dt="2026-05-28T15:31:52.259" v="1298"/>
          <ac:spMkLst>
            <pc:docMk/>
            <pc:sldMk cId="1748917084" sldId="267"/>
            <ac:spMk id="13" creationId="{C9704C51-2DCD-C2CA-B5D0-53EA3484FF2A}"/>
          </ac:spMkLst>
        </pc:spChg>
        <pc:spChg chg="mod">
          <ac:chgData name="Dan Williams" userId="f29b3c51-bd33-47dd-a3d1-9cc44d628716" providerId="ADAL" clId="{3FBEA603-2B2D-4C5A-847C-F4C7A4E1F9C7}" dt="2026-05-28T15:32:07.648" v="1306"/>
          <ac:spMkLst>
            <pc:docMk/>
            <pc:sldMk cId="1748917084" sldId="267"/>
            <ac:spMk id="16" creationId="{6D97A0E2-26A8-EDF3-2602-95E25E8C1822}"/>
          </ac:spMkLst>
        </pc:spChg>
        <pc:spChg chg="mod">
          <ac:chgData name="Dan Williams" userId="f29b3c51-bd33-47dd-a3d1-9cc44d628716" providerId="ADAL" clId="{3FBEA603-2B2D-4C5A-847C-F4C7A4E1F9C7}" dt="2026-05-28T15:32:12.491" v="1308"/>
          <ac:spMkLst>
            <pc:docMk/>
            <pc:sldMk cId="1748917084" sldId="267"/>
            <ac:spMk id="17" creationId="{7D3F11FF-5BC6-815F-D48D-1F89918E3E0A}"/>
          </ac:spMkLst>
        </pc:spChg>
        <pc:spChg chg="mod">
          <ac:chgData name="Dan Williams" userId="f29b3c51-bd33-47dd-a3d1-9cc44d628716" providerId="ADAL" clId="{3FBEA603-2B2D-4C5A-847C-F4C7A4E1F9C7}" dt="2026-05-28T15:31:56.253" v="1300"/>
          <ac:spMkLst>
            <pc:docMk/>
            <pc:sldMk cId="1748917084" sldId="267"/>
            <ac:spMk id="18" creationId="{D2104756-9006-DDB4-5C38-56A0A7A55F94}"/>
          </ac:spMkLst>
        </pc:spChg>
        <pc:spChg chg="mod">
          <ac:chgData name="Dan Williams" userId="f29b3c51-bd33-47dd-a3d1-9cc44d628716" providerId="ADAL" clId="{3FBEA603-2B2D-4C5A-847C-F4C7A4E1F9C7}" dt="2026-05-28T15:32:12.563" v="1309"/>
          <ac:spMkLst>
            <pc:docMk/>
            <pc:sldMk cId="1748917084" sldId="267"/>
            <ac:spMk id="19" creationId="{17596109-920E-DD6F-E821-5E28C34C8FC0}"/>
          </ac:spMkLst>
        </pc:spChg>
        <pc:spChg chg="mod">
          <ac:chgData name="Dan Williams" userId="f29b3c51-bd33-47dd-a3d1-9cc44d628716" providerId="ADAL" clId="{3FBEA603-2B2D-4C5A-847C-F4C7A4E1F9C7}" dt="2026-05-28T15:31:59.682" v="1303" actId="14100"/>
          <ac:spMkLst>
            <pc:docMk/>
            <pc:sldMk cId="1748917084" sldId="267"/>
            <ac:spMk id="20" creationId="{A1845BEC-36B0-984B-D33A-D85A02C47A15}"/>
          </ac:spMkLst>
        </pc:spChg>
        <pc:spChg chg="mod">
          <ac:chgData name="Dan Williams" userId="f29b3c51-bd33-47dd-a3d1-9cc44d628716" providerId="ADAL" clId="{3FBEA603-2B2D-4C5A-847C-F4C7A4E1F9C7}" dt="2026-05-28T16:20:40.408" v="1332"/>
          <ac:spMkLst>
            <pc:docMk/>
            <pc:sldMk cId="1748917084" sldId="267"/>
            <ac:spMk id="22" creationId="{FA3818E9-B8B7-C43A-CB80-D48AE92165BB}"/>
          </ac:spMkLst>
        </pc:spChg>
        <pc:spChg chg="mod">
          <ac:chgData name="Dan Williams" userId="f29b3c51-bd33-47dd-a3d1-9cc44d628716" providerId="ADAL" clId="{3FBEA603-2B2D-4C5A-847C-F4C7A4E1F9C7}" dt="2026-05-28T15:31:45.900" v="1295" actId="20577"/>
          <ac:spMkLst>
            <pc:docMk/>
            <pc:sldMk cId="1748917084" sldId="267"/>
            <ac:spMk id="24" creationId="{E1D1DB97-D098-6A60-688D-F57DDDF66721}"/>
          </ac:spMkLst>
        </pc:spChg>
        <pc:grpChg chg="mod">
          <ac:chgData name="Dan Williams" userId="f29b3c51-bd33-47dd-a3d1-9cc44d628716" providerId="ADAL" clId="{3FBEA603-2B2D-4C5A-847C-F4C7A4E1F9C7}" dt="2026-05-28T15:32:12.491" v="1308"/>
          <ac:grpSpMkLst>
            <pc:docMk/>
            <pc:sldMk cId="1748917084" sldId="267"/>
            <ac:grpSpMk id="45" creationId="{C7194AB9-B92D-BE7F-E4A0-4B1F9A7E4C3F}"/>
          </ac:grpSpMkLst>
        </pc:grpChg>
        <pc:grpChg chg="mod">
          <ac:chgData name="Dan Williams" userId="f29b3c51-bd33-47dd-a3d1-9cc44d628716" providerId="ADAL" clId="{3FBEA603-2B2D-4C5A-847C-F4C7A4E1F9C7}" dt="2026-05-28T15:31:56.253" v="1300"/>
          <ac:grpSpMkLst>
            <pc:docMk/>
            <pc:sldMk cId="1748917084" sldId="267"/>
            <ac:grpSpMk id="46" creationId="{077CEDCA-E5C7-2B37-3B05-0FAB9CC89C98}"/>
          </ac:grpSpMkLst>
        </pc:grpChg>
        <pc:picChg chg="mod">
          <ac:chgData name="Dan Williams" userId="f29b3c51-bd33-47dd-a3d1-9cc44d628716" providerId="ADAL" clId="{3FBEA603-2B2D-4C5A-847C-F4C7A4E1F9C7}" dt="2026-05-29T09:58:00" v="1348" actId="14826"/>
          <ac:picMkLst>
            <pc:docMk/>
            <pc:sldMk cId="1748917084" sldId="267"/>
            <ac:picMk id="38" creationId="{43CA2893-82DF-6DB9-3405-A0AB06A08050}"/>
          </ac:picMkLst>
        </pc:picChg>
      </pc:sldChg>
      <pc:sldChg chg="modSp add mod">
        <pc:chgData name="Dan Williams" userId="f29b3c51-bd33-47dd-a3d1-9cc44d628716" providerId="ADAL" clId="{3FBEA603-2B2D-4C5A-847C-F4C7A4E1F9C7}" dt="2026-05-29T09:58:07.305" v="1351" actId="14826"/>
        <pc:sldMkLst>
          <pc:docMk/>
          <pc:sldMk cId="2238243862" sldId="268"/>
        </pc:sldMkLst>
        <pc:spChg chg="mod">
          <ac:chgData name="Dan Williams" userId="f29b3c51-bd33-47dd-a3d1-9cc44d628716" providerId="ADAL" clId="{3FBEA603-2B2D-4C5A-847C-F4C7A4E1F9C7}" dt="2026-05-29T09:57:17.235" v="1342" actId="14826"/>
          <ac:spMkLst>
            <pc:docMk/>
            <pc:sldMk cId="2238243862" sldId="268"/>
            <ac:spMk id="2" creationId="{7A4D9569-850A-5A36-E7A7-AB144AE0CC1E}"/>
          </ac:spMkLst>
        </pc:spChg>
        <pc:spChg chg="mod">
          <ac:chgData name="Dan Williams" userId="f29b3c51-bd33-47dd-a3d1-9cc44d628716" providerId="ADAL" clId="{3FBEA603-2B2D-4C5A-847C-F4C7A4E1F9C7}" dt="2026-05-28T15:32:45.017" v="1313"/>
          <ac:spMkLst>
            <pc:docMk/>
            <pc:sldMk cId="2238243862" sldId="268"/>
            <ac:spMk id="13" creationId="{95FC9EB4-657E-5A66-0F57-2469B8E58907}"/>
          </ac:spMkLst>
        </pc:spChg>
        <pc:spChg chg="mod">
          <ac:chgData name="Dan Williams" userId="f29b3c51-bd33-47dd-a3d1-9cc44d628716" providerId="ADAL" clId="{3FBEA603-2B2D-4C5A-847C-F4C7A4E1F9C7}" dt="2026-05-28T15:32:54.698" v="1320"/>
          <ac:spMkLst>
            <pc:docMk/>
            <pc:sldMk cId="2238243862" sldId="268"/>
            <ac:spMk id="16" creationId="{1127519E-B93B-EF67-66E0-ABE82CDD9B0C}"/>
          </ac:spMkLst>
        </pc:spChg>
        <pc:spChg chg="mod">
          <ac:chgData name="Dan Williams" userId="f29b3c51-bd33-47dd-a3d1-9cc44d628716" providerId="ADAL" clId="{3FBEA603-2B2D-4C5A-847C-F4C7A4E1F9C7}" dt="2026-05-28T15:33:00.401" v="1322"/>
          <ac:spMkLst>
            <pc:docMk/>
            <pc:sldMk cId="2238243862" sldId="268"/>
            <ac:spMk id="17" creationId="{764BB3FE-8E07-7DCA-1D37-A5640BD157FD}"/>
          </ac:spMkLst>
        </pc:spChg>
        <pc:spChg chg="mod">
          <ac:chgData name="Dan Williams" userId="f29b3c51-bd33-47dd-a3d1-9cc44d628716" providerId="ADAL" clId="{3FBEA603-2B2D-4C5A-847C-F4C7A4E1F9C7}" dt="2026-05-28T15:32:49.151" v="1315"/>
          <ac:spMkLst>
            <pc:docMk/>
            <pc:sldMk cId="2238243862" sldId="268"/>
            <ac:spMk id="18" creationId="{70C8D573-3E2C-6F71-EE45-EDDD9AAF2F52}"/>
          </ac:spMkLst>
        </pc:spChg>
        <pc:spChg chg="mod">
          <ac:chgData name="Dan Williams" userId="f29b3c51-bd33-47dd-a3d1-9cc44d628716" providerId="ADAL" clId="{3FBEA603-2B2D-4C5A-847C-F4C7A4E1F9C7}" dt="2026-05-28T15:33:00.466" v="1323"/>
          <ac:spMkLst>
            <pc:docMk/>
            <pc:sldMk cId="2238243862" sldId="268"/>
            <ac:spMk id="19" creationId="{3F5AF1A2-56ED-A2B8-DDC7-FF60533D8973}"/>
          </ac:spMkLst>
        </pc:spChg>
        <pc:spChg chg="mod">
          <ac:chgData name="Dan Williams" userId="f29b3c51-bd33-47dd-a3d1-9cc44d628716" providerId="ADAL" clId="{3FBEA603-2B2D-4C5A-847C-F4C7A4E1F9C7}" dt="2026-05-28T15:32:50.025" v="1317" actId="20577"/>
          <ac:spMkLst>
            <pc:docMk/>
            <pc:sldMk cId="2238243862" sldId="268"/>
            <ac:spMk id="20" creationId="{88E7B744-7566-5234-DC2F-560C28BE5033}"/>
          </ac:spMkLst>
        </pc:spChg>
        <pc:spChg chg="mod">
          <ac:chgData name="Dan Williams" userId="f29b3c51-bd33-47dd-a3d1-9cc44d628716" providerId="ADAL" clId="{3FBEA603-2B2D-4C5A-847C-F4C7A4E1F9C7}" dt="2026-05-28T16:20:38.159" v="1331"/>
          <ac:spMkLst>
            <pc:docMk/>
            <pc:sldMk cId="2238243862" sldId="268"/>
            <ac:spMk id="22" creationId="{B0FB2E04-ED5C-8B17-4C73-60E43EC9509B}"/>
          </ac:spMkLst>
        </pc:spChg>
        <pc:spChg chg="mod">
          <ac:chgData name="Dan Williams" userId="f29b3c51-bd33-47dd-a3d1-9cc44d628716" providerId="ADAL" clId="{3FBEA603-2B2D-4C5A-847C-F4C7A4E1F9C7}" dt="2026-05-28T15:33:09.331" v="1329" actId="20577"/>
          <ac:spMkLst>
            <pc:docMk/>
            <pc:sldMk cId="2238243862" sldId="268"/>
            <ac:spMk id="24" creationId="{A94D4D79-AF4F-E796-0B04-11362BDBA194}"/>
          </ac:spMkLst>
        </pc:spChg>
        <pc:grpChg chg="mod">
          <ac:chgData name="Dan Williams" userId="f29b3c51-bd33-47dd-a3d1-9cc44d628716" providerId="ADAL" clId="{3FBEA603-2B2D-4C5A-847C-F4C7A4E1F9C7}" dt="2026-05-28T15:33:00.401" v="1322"/>
          <ac:grpSpMkLst>
            <pc:docMk/>
            <pc:sldMk cId="2238243862" sldId="268"/>
            <ac:grpSpMk id="45" creationId="{53623823-9D7B-90EA-E7CB-FF55CDAE68DD}"/>
          </ac:grpSpMkLst>
        </pc:grpChg>
        <pc:grpChg chg="mod">
          <ac:chgData name="Dan Williams" userId="f29b3c51-bd33-47dd-a3d1-9cc44d628716" providerId="ADAL" clId="{3FBEA603-2B2D-4C5A-847C-F4C7A4E1F9C7}" dt="2026-05-28T15:32:49.151" v="1315"/>
          <ac:grpSpMkLst>
            <pc:docMk/>
            <pc:sldMk cId="2238243862" sldId="268"/>
            <ac:grpSpMk id="46" creationId="{D22813E4-917A-D7DC-5FBE-E72F6206601F}"/>
          </ac:grpSpMkLst>
        </pc:grpChg>
        <pc:picChg chg="mod">
          <ac:chgData name="Dan Williams" userId="f29b3c51-bd33-47dd-a3d1-9cc44d628716" providerId="ADAL" clId="{3FBEA603-2B2D-4C5A-847C-F4C7A4E1F9C7}" dt="2026-05-29T09:58:07.305" v="1351" actId="14826"/>
          <ac:picMkLst>
            <pc:docMk/>
            <pc:sldMk cId="2238243862" sldId="268"/>
            <ac:picMk id="38" creationId="{025B4BEA-DA50-C688-F1F3-7FEC75DBD604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15261-3929-4456-B261-5415F6C3E92F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23746D-370A-473F-AF57-F2DA718414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18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312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0511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465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88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7439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003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509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467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490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445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207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4363D18-808A-411B-9243-AB39263B3F24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FEDA46-C774-4CA0-B9B9-45A051EB185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60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36151-AD36-434A-523B-495D18FD8B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3D04D54-862F-DB9E-6C30-C938F00B0E1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0C22DE3-F50A-84B6-D74D-35EF8522B76E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65F3FD8-E685-FA11-A4BE-55AF7D0D65B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65AB71-C6B9-62AC-DCE7-D12E6166FDE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B37F361-C126-29F8-2D1F-FFEB5CD96399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4AFAD54-FF96-3CB3-1744-E6F8873E5F1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Tuscany/Cinque Terre (La Spezia)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CB21E0FE-780C-74DB-C280-0ED9362F204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4459606-4F84-9402-A162-C666E3028AA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3020A02-D300-AF71-1CF7-F1F8E61838B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Free Balcony Upgrade price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9DCE7D10-53C2-9EAA-BF54-81AC8DDF7E7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EBE6E6-6496-2A33-314A-C05359F0BB79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8EFC8BC-ED4E-3514-3634-7F9F8DABF0C8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£1549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BAE4BEF5-6357-54A9-7A99-7B558E38CD05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B93BD1F7-E548-55F8-7222-CD68FE2E595E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9DDB1F9-7648-ED4D-8FC1-2F3F4C20DD71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DA2361-4EE9-212C-F8C1-CD1CED811D32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749A724-E5D4-D946-6531-885579B00131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366CCF6-5201-FEEC-FA8C-E974C41BF5FC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20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All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56B26DC-04FF-1282-1875-661DB9F60D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7413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36835-49AA-68F8-5CDF-7108014D8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56227D8-567D-0525-E45D-A7381B7F922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63975F19-3271-5104-169B-B65B76E8EFA3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1EED60-B0A9-57A8-2BBB-9165524545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CBC5F3-CEEF-36E2-6B90-D0AFB099E85D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Greek Isles &amp; Istanbul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52B3001-655A-451A-9149-3F41CD086B0B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EDF0D50B-4FFB-BC12-766D-CD0AE796811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Athens (Piraeus)  •  Istanbul  •  Ephesus (Kuşadasi)  •  Mykonos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Chania (Souda Bay)  •  Rhodes  •  Santorini  •  Athens (Piraeus)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5594A9C5-BF24-EAAA-8CEF-3FB15D9DA4F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81A728-787C-2492-3094-FC93F5F8AA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68FC99-DA89-5441-7012-70A06301A453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Free Balcony Upgrade price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EA885E30-7BE2-6150-15DA-9B8702F7BA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451B977-690B-2749-C6D3-841A340928A1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AC08A51-DF1A-843A-8FF9-ACA9EF4A4A49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£2099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13AD14E-AC2F-8C00-CFCB-C0BFC2426C9A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3B693A0-4475-9E84-A212-95BBFD7F9E4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87C493E-27E1-4572-8D77-149D531B0B37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Athens + 11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381E949-5EF9-5E6F-C4A7-AF5F88FA6B6B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5A40EEA-FDDD-8577-0EF3-DE40F68911C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74AE023-89F4-9609-E796-5C437E1008F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23 June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All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E6BD4CE-11FB-FF72-4D0A-FE12072A6C7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03129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DB7F65-A162-2F1F-D888-4540F78B7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1C9167D-C949-44BC-2D03-D4735B340D0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96065A5-65DC-E2CD-5630-CE97534960D0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7CDEFF-BDA6-91F2-33F9-05AEE9CE5A7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3EE453-A356-F201-362F-D2F0A41EC3FE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Total Eclipse of the (Med)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E6519B9-6960-5CBD-2DB8-DBEBBA93451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7407C9D-A4A8-BCAC-E082-9B4D0F6D5D0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153849"/>
            <a:ext cx="6840000" cy="30777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Palma de Mallorca  •  Ibiza  •  Cannes  •  Ajaccio  •  Tuscany/Cinque Terre (La Spezia)  •</a:t>
            </a:r>
          </a:p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Amalfi Coast (Salerno)  •  Catania  •  Rome (Civitavecchia)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C8D946E-7933-F3DA-9905-50F88FADFAD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64EF5CF9-60D3-8F4D-3D15-042A8E22CE4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7C3BB-AA2C-78B5-9CB8-3947DCFEA908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Free Balcony Upgrade price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475703A-EAE6-8B76-FEDF-30E7AC2ED3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34D46C-7622-DAC4-DC25-8352992386A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C232C98-B1EB-2E3D-46FE-782AA0E5F74F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£2599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1826AC1-53AE-6EB4-A517-EFE4E410D877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EC77C3EE-42F1-B70D-526F-5B5E2B60E920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ABF9329-8D10-BF65-3254-F60E3210632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+ 12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EE3B634-6339-AFF9-3585-7874F2AEBFA9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E19089A-AA97-1EC4-D067-A493D115DB55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AF7D4A-200A-1638-705C-5299C7023CCB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9 August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All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BBF5D80-EF93-E8F8-AC46-C376A0D98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3835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5E7CF6-EA42-DB7E-6A6F-05B27EE2F5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F42A094-DCD6-806B-30E4-BD68516332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BCEBF52-9868-E198-FD43-24F8B4D9FDA2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D07599-F43D-AE6A-2C33-64A3ED666D6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£30pp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FC9BCF-4179-0DC1-AE18-6519D3F62D4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French Riviera, Italy &amp; Ibiza Overnight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73B8A17-814E-42A2-FAC6-A6B06AB5C1F5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6699A89-562E-8C73-DD0D-9B26CD4C6323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Barcelona  •  Rome (Civitavecchia)  •  Florence/Pisa (Livorno)  •  Cannes  •  Ibiza  •  Barcelona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204B878-1B77-F2B1-6410-27378FD683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AD67E72-2C61-EA11-2EAE-6D748F2A14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68018D8-1771-2703-73A3-1808A7369AF9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Free Balcony Upgrade price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10683C6-4C01-FF1F-3DE9-2CAD9651B2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B321F38-1D94-AA80-42DB-D046707CF550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733C72-E239-ADD3-8780-EC68A8DD2B36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£1549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2B7F9F58-5112-786E-59D3-616F23E25FDC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8E47F64-CD08-BAA5-3F55-2AAF80316608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DA1B086-B83F-B1C3-9840-8D127194B51E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Barcelona + 7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62BE50F1-0099-C673-A7A7-59E31AC877AA}"/>
              </a:ext>
            </a:extLst>
          </p:cNvPr>
          <p:cNvGrpSpPr/>
          <p:nvPr/>
        </p:nvGrpSpPr>
        <p:grpSpPr>
          <a:xfrm>
            <a:off x="4139151" y="6916789"/>
            <a:ext cx="2590735" cy="401713"/>
            <a:chOff x="4151629" y="7032246"/>
            <a:chExt cx="2590735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57AC65-5DA0-345A-1725-9C9C5CC867CB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0B032-4E20-4F56-8AE7-E3827075F9F7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055334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3 July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All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226D155-8756-65B7-7EFD-A6343BF8A09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515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ED30AE-8E04-981A-D5B0-009CF4249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9B0CCA6-5BCF-E1CC-9AE9-F18C3CA2F4F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C8FC921-8831-9158-33EB-91EE9B335C9B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FD2FD98-3BAE-BCAF-DA6D-428AF25DE556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704C51-2DCD-C2CA-B5D0-53EA3484FF2A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Eastern Caribbean &amp; Bimini Beach Club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9C334B5-40AC-084E-A2C6-01EA8CE84DB3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6D97A0E2-26A8-EDF3-2602-95E25E8C1822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it-IT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Tortola  •  St. Croix  •  San Juan  •  Puerto Plata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3CA2893-82DF-6DB9-3405-A0AB06A0805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5A8C4C3-6585-CAA9-A409-0F154D641D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A3818E9-B8B7-C43A-CB80-D48AE92165BB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Free Balcony Upgrade price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DD5F0CB-B02D-1AAD-BFA1-E3E6AAD129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1854AC-3841-AC5E-8774-A5B16D65927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D1DB97-D098-6A60-688D-F57DDDF66721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£2399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C7194AB9-B92D-BE7F-E4A0-4B1F9A7E4C3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D3F11FF-5BC6-815F-D48D-1F89918E3E0A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7596109-920E-DD6F-E821-5E28C34C8FC0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77CEDCA-E5C7-2B37-3B05-0FAB9CC89C98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D2104756-9006-DDB4-5C38-56A0A7A55F94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1845BEC-36B0-984B-D33A-D85A02C47A15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29 November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All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5D1E490-2BEE-668D-95CB-6A41D805FAC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891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098AB8-722A-8EAC-F782-30D936E364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734DD52-8116-44D4-D839-A8329AF356C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67" y="9594901"/>
            <a:ext cx="3058013" cy="109214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00D290E-CCAA-5416-83B0-E1B887C752B8}"/>
              </a:ext>
            </a:extLst>
          </p:cNvPr>
          <p:cNvSpPr/>
          <p:nvPr/>
        </p:nvSpPr>
        <p:spPr>
          <a:xfrm>
            <a:off x="358775" y="9468952"/>
            <a:ext cx="1997075" cy="918062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Insert your</a:t>
            </a:r>
          </a:p>
          <a:p>
            <a:pPr algn="ctr"/>
            <a:r>
              <a:rPr lang="en-US" dirty="0"/>
              <a:t>logo here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E50853-AE25-F0C4-655A-4130177D734B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41837" y="9097183"/>
            <a:ext cx="687600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£60pp in resort fees payable locally. Subject to change. View terms here: sellvv.co.uk/terms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5FC9EB4-657E-5A66-0F57-2469B8E58907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59837" y="5272336"/>
            <a:ext cx="6840000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2800" dirty="0">
                <a:solidFill>
                  <a:srgbClr val="333333"/>
                </a:solidFill>
                <a:latin typeface="VV Centra 2 Bold" pitchFamily="2" charset="0"/>
                <a:ea typeface="VV Centra 2 Bold" pitchFamily="2" charset="0"/>
              </a:rPr>
              <a:t>Eastern Caribbean &amp; Bimini New Year's</a:t>
            </a:r>
            <a:endParaRPr lang="en-GB" sz="2800" dirty="0">
              <a:solidFill>
                <a:srgbClr val="333333"/>
              </a:solidFill>
              <a:latin typeface="VV Centra 2 Bold" pitchFamily="2" charset="0"/>
              <a:ea typeface="VV Centra 2 Bold" pitchFamily="2" charset="0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77AF8C-B178-B7CA-B404-06CA12ABBF4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1029437" y="5947828"/>
            <a:ext cx="5500800" cy="0"/>
          </a:xfrm>
          <a:prstGeom prst="line">
            <a:avLst/>
          </a:prstGeom>
          <a:ln w="25400">
            <a:solidFill>
              <a:srgbClr val="E10A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127519E-B93B-EF67-66E0-ABE82CDD9B0C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23850" y="6230793"/>
            <a:ext cx="68400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defRPr/>
            </a:pPr>
            <a:r>
              <a:rPr lang="en-US" sz="1000" dirty="0">
                <a:solidFill>
                  <a:srgbClr val="333333"/>
                </a:solidFill>
                <a:latin typeface="VV Centra 2 Medium" pitchFamily="2" charset="0"/>
                <a:ea typeface="VV Centra 2 Medium" pitchFamily="2" charset="0"/>
              </a:rPr>
              <a:t>Miami  •  Philipsburg  •  Basseterre  •  Tortola  •  St. John's  •  The Beach Club at Bimini  •  Miami</a:t>
            </a:r>
            <a:endParaRPr kumimoji="0" lang="en-US" sz="1000" b="0" i="0" u="none" strike="noStrike" kern="1200" cap="none" normalizeH="0" noProof="0" dirty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VV Centra 2 Medium" pitchFamily="2" charset="0"/>
              <a:ea typeface="VV Centra 2 Medium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025B4BEA-DA50-C688-F1F3-7FEC75DBD6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88803" y="3541646"/>
            <a:ext cx="4182066" cy="1321336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97CE7AA-A766-12B0-A30A-06D78FD6CF8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22787" y="6667645"/>
            <a:ext cx="6877063" cy="2200547"/>
          </a:xfrm>
          <a:prstGeom prst="roundRect">
            <a:avLst>
              <a:gd name="adj" fmla="val 7249"/>
            </a:avLst>
          </a:prstGeom>
          <a:noFill/>
          <a:ln w="25400">
            <a:solidFill>
              <a:srgbClr val="E10A0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0FB2E04-ED5C-8B17-4C73-60E43EC9509B}"/>
              </a:ext>
            </a:extLst>
          </p:cNvPr>
          <p:cNvSpPr txBox="1">
            <a:spLocks/>
          </p:cNvSpPr>
          <p:nvPr/>
        </p:nvSpPr>
        <p:spPr>
          <a:xfrm>
            <a:off x="4139150" y="7936014"/>
            <a:ext cx="3024700" cy="25039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sz="1200" dirty="0">
                <a:solidFill>
                  <a:srgbClr val="333333"/>
                </a:solidFill>
                <a:latin typeface="VV Centra 2" pitchFamily="2" charset="0"/>
                <a:ea typeface="VV Centra 2" pitchFamily="2" charset="0"/>
              </a:rPr>
              <a:t>Free Balcony Upgrade price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CA2F007-8936-315C-863A-38C5DC4693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07318" y="7524227"/>
            <a:ext cx="3171469" cy="1073965"/>
          </a:xfrm>
          <a:prstGeom prst="roundRect">
            <a:avLst>
              <a:gd name="adj" fmla="val 10963"/>
            </a:avLst>
          </a:prstGeom>
          <a:solidFill>
            <a:srgbClr val="33333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AC87B07-B8D3-C9D4-35E9-9ED002FFA968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831850" y="7658869"/>
            <a:ext cx="2787690" cy="196529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1000" dirty="0">
                <a:solidFill>
                  <a:schemeClr val="bg1"/>
                </a:solidFill>
                <a:latin typeface="VV Centra 2 Bold" pitchFamily="2" charset="0"/>
                <a:ea typeface="VV Centra 2 Bold" pitchFamily="2" charset="0"/>
              </a:rPr>
              <a:t>SEA TERRACE PACKAGE FROM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94D4D79-AF4F-E796-0B04-11362BDBA194}"/>
              </a:ext>
            </a:extLst>
          </p:cNvPr>
          <p:cNvSpPr txBox="1">
            <a:spLocks/>
          </p:cNvSpPr>
          <p:nvPr/>
        </p:nvSpPr>
        <p:spPr>
          <a:xfrm>
            <a:off x="607316" y="8224305"/>
            <a:ext cx="3171471" cy="345672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lvl="0" algn="ctr">
              <a:lnSpc>
                <a:spcPts val="1560"/>
              </a:lnSpc>
              <a:defRPr/>
            </a:pPr>
            <a:r>
              <a:rPr lang="en-US" sz="5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£3399</a:t>
            </a:r>
            <a:r>
              <a:rPr lang="en-US" sz="2400" dirty="0">
                <a:solidFill>
                  <a:schemeClr val="bg1"/>
                </a:solidFill>
                <a:latin typeface="VV Centra 2 Extrabold" pitchFamily="2" charset="0"/>
                <a:ea typeface="VV Centra 2 Extrabold" pitchFamily="2" charset="0"/>
              </a:rPr>
              <a:t>pp</a:t>
            </a:r>
            <a:endParaRPr kumimoji="0" lang="en-US" sz="2400" b="0" i="0" u="none" strike="noStrike" kern="1200" cap="none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V Centra 2 Extrabold" pitchFamily="2" charset="0"/>
              <a:ea typeface="VV Centra 2 Extrabold" pitchFamily="2" charset="0"/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53623823-9D7B-90EA-E7CB-FF55CDAE68DD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607316" y="6958502"/>
            <a:ext cx="2967773" cy="360000"/>
            <a:chOff x="637312" y="7041148"/>
            <a:chExt cx="2967773" cy="360000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764BB3FE-8E07-7DCA-1D37-A5640BD157FD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637312" y="7041148"/>
              <a:ext cx="360000" cy="360000"/>
            </a:xfrm>
            <a:prstGeom prst="rect">
              <a:avLst/>
            </a:prstGeom>
            <a:blipFill>
              <a:blip r:embed="rId4"/>
              <a:srcRect/>
              <a:stretch>
                <a:fillRect l="1428" r="1428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F5AF1A2-56ED-A2B8-DDC7-FF60533D8973}"/>
                </a:ext>
              </a:extLst>
            </p:cNvPr>
            <p:cNvSpPr txBox="1"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77960" y="7122884"/>
              <a:ext cx="2427125" cy="196529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1 night in Miami + 10 nights</a:t>
              </a: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D22813E4-917A-D7DC-5FBE-E72F6206601F}"/>
              </a:ext>
            </a:extLst>
          </p:cNvPr>
          <p:cNvGrpSpPr/>
          <p:nvPr/>
        </p:nvGrpSpPr>
        <p:grpSpPr>
          <a:xfrm>
            <a:off x="4139151" y="6916789"/>
            <a:ext cx="2763299" cy="401713"/>
            <a:chOff x="4151629" y="7032246"/>
            <a:chExt cx="2763299" cy="401713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0C8D573-3E2C-6F71-EE45-EDDD9AAF2F52}"/>
                </a:ext>
              </a:extLst>
            </p:cNvPr>
            <p:cNvSpPr>
              <a:spLocks noGrp="1" noRot="1" noChangeAspect="1" noMove="1" noResize="1" noEditPoints="1" noAdjustHandles="1" noChangeArrowheads="1" noChangeShapeType="1"/>
            </p:cNvSpPr>
            <p:nvPr/>
          </p:nvSpPr>
          <p:spPr>
            <a:xfrm>
              <a:off x="4151629" y="7053102"/>
              <a:ext cx="360000" cy="360000"/>
            </a:xfrm>
            <a:prstGeom prst="rect">
              <a:avLst/>
            </a:prstGeom>
            <a:blipFill>
              <a:blip r:embed="rId5"/>
              <a:srcRect/>
              <a:stretch>
                <a:fillRect l="476" r="476"/>
              </a:stretch>
            </a:blip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8E7B744-7566-5234-DC2F-560C28BE5033}"/>
                </a:ext>
              </a:extLst>
            </p:cNvPr>
            <p:cNvSpPr txBox="1">
              <a:spLocks/>
            </p:cNvSpPr>
            <p:nvPr/>
          </p:nvSpPr>
          <p:spPr>
            <a:xfrm>
              <a:off x="4687030" y="7032246"/>
              <a:ext cx="2227898" cy="40171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lvl="0">
                <a:lnSpc>
                  <a:spcPts val="1560"/>
                </a:lnSpc>
                <a:defRPr/>
              </a:pPr>
              <a:r>
                <a:rPr lang="en-US" sz="1200" dirty="0">
                  <a:solidFill>
                    <a:srgbClr val="333333"/>
                  </a:solidFill>
                  <a:latin typeface="VV Centra 2" pitchFamily="2" charset="0"/>
                  <a:ea typeface="VV Centra 2" pitchFamily="2" charset="0"/>
                </a:rPr>
                <a:t>Departing 27 December 2026</a:t>
              </a:r>
            </a:p>
            <a:p>
              <a:pPr lvl="0">
                <a:lnSpc>
                  <a:spcPts val="1560"/>
                </a:lnSpc>
                <a:defRPr/>
              </a:pPr>
              <a:r>
                <a:rPr kumimoji="0" lang="en-US" sz="1200" b="0" i="0" u="none" strike="noStrike" kern="1200" cap="none" normalizeH="0" noProof="0" dirty="0">
                  <a:ln>
                    <a:noFill/>
                  </a:ln>
                  <a:solidFill>
                    <a:srgbClr val="333333"/>
                  </a:solidFill>
                  <a:effectLst/>
                  <a:uLnTx/>
                  <a:uFillTx/>
                  <a:latin typeface="VV Centra 2" pitchFamily="2" charset="0"/>
                  <a:ea typeface="VV Centra 2" pitchFamily="2" charset="0"/>
                </a:rPr>
                <a:t>All flights included</a:t>
              </a:r>
            </a:p>
          </p:txBody>
        </p:sp>
      </p:grp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A4D9569-850A-5A36-E7A7-AB144AE0C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1312" y="304802"/>
            <a:ext cx="6877051" cy="2886068"/>
          </a:xfrm>
          <a:prstGeom prst="roundRect">
            <a:avLst>
              <a:gd name="adj" fmla="val 5952"/>
            </a:avLst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2438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A772B83BA8E2468E888950BC018958" ma:contentTypeVersion="14" ma:contentTypeDescription="Create a new document." ma:contentTypeScope="" ma:versionID="cd7af7e1588a6539b2de4122ecb1d82a">
  <xsd:schema xmlns:xsd="http://www.w3.org/2001/XMLSchema" xmlns:xs="http://www.w3.org/2001/XMLSchema" xmlns:p="http://schemas.microsoft.com/office/2006/metadata/properties" xmlns:ns2="e70f7adb-373f-49ff-b302-a96d2b2b043b" xmlns:ns3="3fcca17e-22dc-47ba-a035-60d3073becb1" targetNamespace="http://schemas.microsoft.com/office/2006/metadata/properties" ma:root="true" ma:fieldsID="67e64e81ea6429fe108dc8bd36fab7dc" ns2:_="" ns3:_="">
    <xsd:import namespace="e70f7adb-373f-49ff-b302-a96d2b2b043b"/>
    <xsd:import namespace="3fcca17e-22dc-47ba-a035-60d3073becb1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0f7adb-373f-49ff-b302-a96d2b2b043b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09722e89-ce61-476e-a893-fa2ca5ca512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cca17e-22dc-47ba-a035-60d3073becb1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7902715-454b-4b8c-baae-cda83dbc21b2}" ma:internalName="TaxCatchAll" ma:showField="CatchAllData" ma:web="3fcca17e-22dc-47ba-a035-60d3073becb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fcca17e-22dc-47ba-a035-60d3073becb1" xsi:nil="true"/>
    <lcf76f155ced4ddcb4097134ff3c332f xmlns="e70f7adb-373f-49ff-b302-a96d2b2b043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56EA052-7D86-4777-B5FD-9D38B0C6B67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B37F787-A573-4FC0-8149-1126CEA9C0B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0f7adb-373f-49ff-b302-a96d2b2b043b"/>
    <ds:schemaRef ds:uri="3fcca17e-22dc-47ba-a035-60d3073becb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776498B-D37C-4AE6-804C-0055E451CC62}">
  <ds:schemaRefs>
    <ds:schemaRef ds:uri="http://schemas.microsoft.com/office/2006/metadata/properties"/>
    <ds:schemaRef ds:uri="http://schemas.microsoft.com/office/infopath/2007/PartnerControls"/>
    <ds:schemaRef ds:uri="3fcca17e-22dc-47ba-a035-60d3073becb1"/>
    <ds:schemaRef ds:uri="e70f7adb-373f-49ff-b302-a96d2b2b043b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658</TotalTime>
  <Words>487</Words>
  <Application>Microsoft Office PowerPoint</Application>
  <PresentationFormat>Custom</PresentationFormat>
  <Paragraphs>68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Aptos</vt:lpstr>
      <vt:lpstr>Aptos Display</vt:lpstr>
      <vt:lpstr>Arial</vt:lpstr>
      <vt:lpstr>VV Centra 2</vt:lpstr>
      <vt:lpstr>VV Centra 2 Bold</vt:lpstr>
      <vt:lpstr>VV Centra 2 Extrabold</vt:lpstr>
      <vt:lpstr>VV Centra 2 Medium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Williams</dc:creator>
  <cp:lastModifiedBy>Dan Williams</cp:lastModifiedBy>
  <cp:revision>2</cp:revision>
  <dcterms:created xsi:type="dcterms:W3CDTF">2026-04-08T11:07:28Z</dcterms:created>
  <dcterms:modified xsi:type="dcterms:W3CDTF">2026-05-29T11:52:46Z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0x0101009BA772B83BA8E2468E888950BC018958</vt:lpwstr>
  </property>
  <property fmtid="{D5CDD505-2E9C-101B-9397-08002B2CF9AE}" pid="3" name="MediaServiceImageTags">
    <vt:lpwstr/>
  </property>
</Properties>
</file>