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71" r:id="rId7"/>
    <p:sldId id="270" r:id="rId8"/>
    <p:sldId id="269" r:id="rId9"/>
    <p:sldId id="267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>
        <p:scale>
          <a:sx n="125" d="100"/>
          <a:sy n="125" d="100"/>
        </p:scale>
        <p:origin x="2268" y="-3984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7-31T09:09:32.505" v="2854" actId="20577"/>
      <pc:docMkLst>
        <pc:docMk/>
      </pc:docMkLst>
      <pc:sldChg chg="addSp delSp modSp add mod ord">
        <pc:chgData name="Dan Williams" userId="f29b3c51-bd33-47dd-a3d1-9cc44d628716" providerId="ADAL" clId="{3FBEA603-2B2D-4C5A-847C-F4C7A4E1F9C7}" dt="2026-07-29T11:18:46.822" v="2840" actId="20577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7-29T11:09:22.519" v="2686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7-29T11:18:46.822" v="2840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7-29T11:17:53.043" v="2813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7-29T11:18:13.333" v="2823" actId="6549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7-29T11:18:19.707" v="2825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7-29T11:18:00.792" v="2815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7-29T11:18:19.774" v="2826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7-29T11:18:01.893" v="2817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7-29T11:18:42.869" v="2838" actId="20577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7-29T11:18:25.654" v="2829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7-29T11:18:19.707" v="2825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7-29T11:18:00.792" v="2815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7-23T11:59:05.095" v="2680" actId="14826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9T11:17:39.890" v="2810"/>
        <pc:sldMkLst>
          <pc:docMk/>
          <pc:sldMk cId="4057515684" sldId="266"/>
        </pc:sldMkLst>
        <pc:spChg chg="mod">
          <ac:chgData name="Dan Williams" userId="f29b3c51-bd33-47dd-a3d1-9cc44d628716" providerId="ADAL" clId="{3FBEA603-2B2D-4C5A-847C-F4C7A4E1F9C7}" dt="2026-07-29T11:09:31.761" v="2687" actId="14826"/>
          <ac:spMkLst>
            <pc:docMk/>
            <pc:sldMk cId="4057515684" sldId="266"/>
            <ac:spMk id="2" creationId="{A226D155-8756-65B7-7EFD-A6343BF8A092}"/>
          </ac:spMkLst>
        </pc:spChg>
        <pc:spChg chg="mod">
          <ac:chgData name="Dan Williams" userId="f29b3c51-bd33-47dd-a3d1-9cc44d628716" providerId="ADAL" clId="{3FBEA603-2B2D-4C5A-847C-F4C7A4E1F9C7}" dt="2026-07-01T15:05:23.846" v="2174" actId="20577"/>
          <ac:spMkLst>
            <pc:docMk/>
            <pc:sldMk cId="4057515684" sldId="266"/>
            <ac:spMk id="12" creationId="{B9D07599-F43D-AE6A-2C33-64A3ED666D6A}"/>
          </ac:spMkLst>
        </pc:spChg>
        <pc:spChg chg="mod">
          <ac:chgData name="Dan Williams" userId="f29b3c51-bd33-47dd-a3d1-9cc44d628716" providerId="ADAL" clId="{3FBEA603-2B2D-4C5A-847C-F4C7A4E1F9C7}" dt="2026-07-29T11:16:23.399" v="2789"/>
          <ac:spMkLst>
            <pc:docMk/>
            <pc:sldMk cId="4057515684" sldId="266"/>
            <ac:spMk id="13" creationId="{1DFC9BCF-4179-0DC1-AE18-6519D3F62D46}"/>
          </ac:spMkLst>
        </pc:spChg>
        <pc:spChg chg="mod">
          <ac:chgData name="Dan Williams" userId="f29b3c51-bd33-47dd-a3d1-9cc44d628716" providerId="ADAL" clId="{3FBEA603-2B2D-4C5A-847C-F4C7A4E1F9C7}" dt="2026-07-29T11:16:53.740" v="2793"/>
          <ac:spMkLst>
            <pc:docMk/>
            <pc:sldMk cId="4057515684" sldId="266"/>
            <ac:spMk id="16" creationId="{36699A89-562E-8C73-DD0D-9B26CD4C6323}"/>
          </ac:spMkLst>
        </pc:spChg>
        <pc:spChg chg="mod">
          <ac:chgData name="Dan Williams" userId="f29b3c51-bd33-47dd-a3d1-9cc44d628716" providerId="ADAL" clId="{3FBEA603-2B2D-4C5A-847C-F4C7A4E1F9C7}" dt="2026-07-29T11:17:15.310" v="2800"/>
          <ac:spMkLst>
            <pc:docMk/>
            <pc:sldMk cId="4057515684" sldId="266"/>
            <ac:spMk id="17" creationId="{18E47F64-CD08-BAA5-3F55-2AAF80316608}"/>
          </ac:spMkLst>
        </pc:spChg>
        <pc:spChg chg="mod">
          <ac:chgData name="Dan Williams" userId="f29b3c51-bd33-47dd-a3d1-9cc44d628716" providerId="ADAL" clId="{3FBEA603-2B2D-4C5A-847C-F4C7A4E1F9C7}" dt="2026-07-29T11:17:09.061" v="2796"/>
          <ac:spMkLst>
            <pc:docMk/>
            <pc:sldMk cId="4057515684" sldId="266"/>
            <ac:spMk id="18" creationId="{3457AC65-5DA0-345A-1725-9C9C5CC867CB}"/>
          </ac:spMkLst>
        </pc:spChg>
        <pc:spChg chg="mod">
          <ac:chgData name="Dan Williams" userId="f29b3c51-bd33-47dd-a3d1-9cc44d628716" providerId="ADAL" clId="{3FBEA603-2B2D-4C5A-847C-F4C7A4E1F9C7}" dt="2026-07-29T11:17:15.365" v="2801"/>
          <ac:spMkLst>
            <pc:docMk/>
            <pc:sldMk cId="4057515684" sldId="266"/>
            <ac:spMk id="19" creationId="{6DA1B086-B83F-B1C3-9840-8D127194B51E}"/>
          </ac:spMkLst>
        </pc:spChg>
        <pc:spChg chg="mod">
          <ac:chgData name="Dan Williams" userId="f29b3c51-bd33-47dd-a3d1-9cc44d628716" providerId="ADAL" clId="{3FBEA603-2B2D-4C5A-847C-F4C7A4E1F9C7}" dt="2026-07-29T11:17:10.259" v="2798" actId="20577"/>
          <ac:spMkLst>
            <pc:docMk/>
            <pc:sldMk cId="4057515684" sldId="266"/>
            <ac:spMk id="20" creationId="{F8A0B032-4E20-4F56-8AE7-E3827075F9F7}"/>
          </ac:spMkLst>
        </pc:spChg>
        <pc:spChg chg="mod">
          <ac:chgData name="Dan Williams" userId="f29b3c51-bd33-47dd-a3d1-9cc44d628716" providerId="ADAL" clId="{3FBEA603-2B2D-4C5A-847C-F4C7A4E1F9C7}" dt="2026-07-29T11:17:39.890" v="2810"/>
          <ac:spMkLst>
            <pc:docMk/>
            <pc:sldMk cId="4057515684" sldId="266"/>
            <ac:spMk id="22" creationId="{E68018D8-1771-2703-73A3-1808A7369AF9}"/>
          </ac:spMkLst>
        </pc:spChg>
        <pc:spChg chg="mod">
          <ac:chgData name="Dan Williams" userId="f29b3c51-bd33-47dd-a3d1-9cc44d628716" providerId="ADAL" clId="{3FBEA603-2B2D-4C5A-847C-F4C7A4E1F9C7}" dt="2026-07-29T11:17:28.034" v="2804" actId="20577"/>
          <ac:spMkLst>
            <pc:docMk/>
            <pc:sldMk cId="4057515684" sldId="266"/>
            <ac:spMk id="24" creationId="{37733C72-E239-ADD3-8780-EC68A8DD2B36}"/>
          </ac:spMkLst>
        </pc:spChg>
        <pc:grpChg chg="mod">
          <ac:chgData name="Dan Williams" userId="f29b3c51-bd33-47dd-a3d1-9cc44d628716" providerId="ADAL" clId="{3FBEA603-2B2D-4C5A-847C-F4C7A4E1F9C7}" dt="2026-07-29T11:17:15.310" v="2800"/>
          <ac:grpSpMkLst>
            <pc:docMk/>
            <pc:sldMk cId="4057515684" sldId="266"/>
            <ac:grpSpMk id="45" creationId="{2B7F9F58-5112-786E-59D3-616F23E25FDC}"/>
          </ac:grpSpMkLst>
        </pc:grpChg>
        <pc:grpChg chg="mod">
          <ac:chgData name="Dan Williams" userId="f29b3c51-bd33-47dd-a3d1-9cc44d628716" providerId="ADAL" clId="{3FBEA603-2B2D-4C5A-847C-F4C7A4E1F9C7}" dt="2026-07-29T11:17:09.061" v="2796"/>
          <ac:grpSpMkLst>
            <pc:docMk/>
            <pc:sldMk cId="4057515684" sldId="266"/>
            <ac:grpSpMk id="46" creationId="{62BE50F1-0099-C673-A7A7-59E31AC877AA}"/>
          </ac:grpSpMkLst>
        </pc:grpChg>
        <pc:picChg chg="add mod">
          <ac:chgData name="Dan Williams" userId="f29b3c51-bd33-47dd-a3d1-9cc44d628716" providerId="ADAL" clId="{3FBEA603-2B2D-4C5A-847C-F4C7A4E1F9C7}" dt="2026-07-23T11:59:21.275" v="2681" actId="14826"/>
          <ac:picMkLst>
            <pc:docMk/>
            <pc:sldMk cId="4057515684" sldId="266"/>
            <ac:picMk id="4" creationId="{C61937B1-2F84-F9ED-F5EB-AD134DA6A1E3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9T11:11:14.439" v="2716" actId="20577"/>
        <pc:sldMkLst>
          <pc:docMk/>
          <pc:sldMk cId="1748917084" sldId="267"/>
        </pc:sldMkLst>
        <pc:spChg chg="mod">
          <ac:chgData name="Dan Williams" userId="f29b3c51-bd33-47dd-a3d1-9cc44d628716" providerId="ADAL" clId="{3FBEA603-2B2D-4C5A-847C-F4C7A4E1F9C7}" dt="2026-07-29T11:10:25.155" v="2691" actId="14826"/>
          <ac:spMkLst>
            <pc:docMk/>
            <pc:sldMk cId="1748917084" sldId="267"/>
            <ac:spMk id="2" creationId="{95D1E490-2BEE-668D-95CB-6A41D805FAC2}"/>
          </ac:spMkLst>
        </pc:spChg>
        <pc:spChg chg="mod">
          <ac:chgData name="Dan Williams" userId="f29b3c51-bd33-47dd-a3d1-9cc44d628716" providerId="ADAL" clId="{3FBEA603-2B2D-4C5A-847C-F4C7A4E1F9C7}" dt="2026-07-29T11:10:35.621" v="2694"/>
          <ac:spMkLst>
            <pc:docMk/>
            <pc:sldMk cId="1748917084" sldId="267"/>
            <ac:spMk id="13" creationId="{C9704C51-2DCD-C2CA-B5D0-53EA3484FF2A}"/>
          </ac:spMkLst>
        </pc:spChg>
        <pc:spChg chg="mod">
          <ac:chgData name="Dan Williams" userId="f29b3c51-bd33-47dd-a3d1-9cc44d628716" providerId="ADAL" clId="{3FBEA603-2B2D-4C5A-847C-F4C7A4E1F9C7}" dt="2026-07-29T11:10:53.188" v="2704" actId="6549"/>
          <ac:spMkLst>
            <pc:docMk/>
            <pc:sldMk cId="1748917084" sldId="267"/>
            <ac:spMk id="16" creationId="{6D97A0E2-26A8-EDF3-2602-95E25E8C1822}"/>
          </ac:spMkLst>
        </pc:spChg>
        <pc:spChg chg="mod">
          <ac:chgData name="Dan Williams" userId="f29b3c51-bd33-47dd-a3d1-9cc44d628716" providerId="ADAL" clId="{3FBEA603-2B2D-4C5A-847C-F4C7A4E1F9C7}" dt="2026-07-29T11:10:59.122" v="2706"/>
          <ac:spMkLst>
            <pc:docMk/>
            <pc:sldMk cId="1748917084" sldId="267"/>
            <ac:spMk id="17" creationId="{7D3F11FF-5BC6-815F-D48D-1F89918E3E0A}"/>
          </ac:spMkLst>
        </pc:spChg>
        <pc:spChg chg="mod">
          <ac:chgData name="Dan Williams" userId="f29b3c51-bd33-47dd-a3d1-9cc44d628716" providerId="ADAL" clId="{3FBEA603-2B2D-4C5A-847C-F4C7A4E1F9C7}" dt="2026-07-29T11:10:41.555" v="2696"/>
          <ac:spMkLst>
            <pc:docMk/>
            <pc:sldMk cId="1748917084" sldId="267"/>
            <ac:spMk id="18" creationId="{D2104756-9006-DDB4-5C38-56A0A7A55F94}"/>
          </ac:spMkLst>
        </pc:spChg>
        <pc:spChg chg="mod">
          <ac:chgData name="Dan Williams" userId="f29b3c51-bd33-47dd-a3d1-9cc44d628716" providerId="ADAL" clId="{3FBEA603-2B2D-4C5A-847C-F4C7A4E1F9C7}" dt="2026-07-29T11:10:59.200" v="2707"/>
          <ac:spMkLst>
            <pc:docMk/>
            <pc:sldMk cId="1748917084" sldId="267"/>
            <ac:spMk id="19" creationId="{17596109-920E-DD6F-E821-5E28C34C8FC0}"/>
          </ac:spMkLst>
        </pc:spChg>
        <pc:spChg chg="mod">
          <ac:chgData name="Dan Williams" userId="f29b3c51-bd33-47dd-a3d1-9cc44d628716" providerId="ADAL" clId="{3FBEA603-2B2D-4C5A-847C-F4C7A4E1F9C7}" dt="2026-07-29T11:10:42.493" v="2698" actId="20577"/>
          <ac:spMkLst>
            <pc:docMk/>
            <pc:sldMk cId="1748917084" sldId="267"/>
            <ac:spMk id="20" creationId="{A1845BEC-36B0-984B-D33A-D85A02C47A15}"/>
          </ac:spMkLst>
        </pc:spChg>
        <pc:spChg chg="mod">
          <ac:chgData name="Dan Williams" userId="f29b3c51-bd33-47dd-a3d1-9cc44d628716" providerId="ADAL" clId="{3FBEA603-2B2D-4C5A-847C-F4C7A4E1F9C7}" dt="2026-07-29T11:11:14.439" v="2716" actId="20577"/>
          <ac:spMkLst>
            <pc:docMk/>
            <pc:sldMk cId="1748917084" sldId="267"/>
            <ac:spMk id="22" creationId="{FA3818E9-B8B7-C43A-CB80-D48AE92165BB}"/>
          </ac:spMkLst>
        </pc:spChg>
        <pc:spChg chg="mod">
          <ac:chgData name="Dan Williams" userId="f29b3c51-bd33-47dd-a3d1-9cc44d628716" providerId="ADAL" clId="{3FBEA603-2B2D-4C5A-847C-F4C7A4E1F9C7}" dt="2026-07-29T11:11:06.371" v="2712" actId="20577"/>
          <ac:spMkLst>
            <pc:docMk/>
            <pc:sldMk cId="1748917084" sldId="267"/>
            <ac:spMk id="24" creationId="{E1D1DB97-D098-6A60-688D-F57DDDF66721}"/>
          </ac:spMkLst>
        </pc:spChg>
        <pc:grpChg chg="mod">
          <ac:chgData name="Dan Williams" userId="f29b3c51-bd33-47dd-a3d1-9cc44d628716" providerId="ADAL" clId="{3FBEA603-2B2D-4C5A-847C-F4C7A4E1F9C7}" dt="2026-07-29T11:10:59.122" v="2706"/>
          <ac:grpSpMkLst>
            <pc:docMk/>
            <pc:sldMk cId="1748917084" sldId="267"/>
            <ac:grpSpMk id="45" creationId="{C7194AB9-B92D-BE7F-E4A0-4B1F9A7E4C3F}"/>
          </ac:grpSpMkLst>
        </pc:grpChg>
        <pc:grpChg chg="mod">
          <ac:chgData name="Dan Williams" userId="f29b3c51-bd33-47dd-a3d1-9cc44d628716" providerId="ADAL" clId="{3FBEA603-2B2D-4C5A-847C-F4C7A4E1F9C7}" dt="2026-07-29T11:10:41.555" v="2696"/>
          <ac:grpSpMkLst>
            <pc:docMk/>
            <pc:sldMk cId="1748917084" sldId="267"/>
            <ac:grpSpMk id="46" creationId="{077CEDCA-E5C7-2B37-3B05-0FAB9CC89C98}"/>
          </ac:grpSpMkLst>
        </pc:grpChg>
        <pc:picChg chg="add mod">
          <ac:chgData name="Dan Williams" userId="f29b3c51-bd33-47dd-a3d1-9cc44d628716" providerId="ADAL" clId="{3FBEA603-2B2D-4C5A-847C-F4C7A4E1F9C7}" dt="2026-07-23T11:59:40.004" v="2685" actId="14826"/>
          <ac:picMkLst>
            <pc:docMk/>
            <pc:sldMk cId="1748917084" sldId="267"/>
            <ac:picMk id="4" creationId="{2376B5C0-BBCA-8053-DD2A-2A3D5401605A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9T11:12:36.357" v="2729" actId="20577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7-29T11:10:09.188" v="2690" actId="14826"/>
          <ac:spMkLst>
            <pc:docMk/>
            <pc:sldMk cId="2553684574" sldId="269"/>
            <ac:spMk id="2" creationId="{3AD342D3-4E77-7059-4A66-B8315D0D07DC}"/>
          </ac:spMkLst>
        </pc:spChg>
        <pc:spChg chg="mod">
          <ac:chgData name="Dan Williams" userId="f29b3c51-bd33-47dd-a3d1-9cc44d628716" providerId="ADAL" clId="{3FBEA603-2B2D-4C5A-847C-F4C7A4E1F9C7}" dt="2026-07-01T14:58:22.570" v="2073" actId="20577"/>
          <ac:spMkLst>
            <pc:docMk/>
            <pc:sldMk cId="2553684574" sldId="269"/>
            <ac:spMk id="12" creationId="{C0AFCC4B-841B-95FB-4213-A3BBE3FE2CA5}"/>
          </ac:spMkLst>
        </pc:spChg>
        <pc:spChg chg="mod">
          <ac:chgData name="Dan Williams" userId="f29b3c51-bd33-47dd-a3d1-9cc44d628716" providerId="ADAL" clId="{3FBEA603-2B2D-4C5A-847C-F4C7A4E1F9C7}" dt="2026-07-29T11:11:52.705" v="2718" actId="403"/>
          <ac:spMkLst>
            <pc:docMk/>
            <pc:sldMk cId="2553684574" sldId="269"/>
            <ac:spMk id="13" creationId="{FFB61D71-2787-7032-AA2A-21DA2D33E8F4}"/>
          </ac:spMkLst>
        </pc:spChg>
        <pc:spChg chg="mod">
          <ac:chgData name="Dan Williams" userId="f29b3c51-bd33-47dd-a3d1-9cc44d628716" providerId="ADAL" clId="{3FBEA603-2B2D-4C5A-847C-F4C7A4E1F9C7}" dt="2026-07-29T11:12:10.242" v="2724" actId="6549"/>
          <ac:spMkLst>
            <pc:docMk/>
            <pc:sldMk cId="2553684574" sldId="269"/>
            <ac:spMk id="16" creationId="{989D82E1-01F8-4401-3E27-74DDB1A282ED}"/>
          </ac:spMkLst>
        </pc:spChg>
        <pc:spChg chg="mod">
          <ac:chgData name="Dan Williams" userId="f29b3c51-bd33-47dd-a3d1-9cc44d628716" providerId="ADAL" clId="{3FBEA603-2B2D-4C5A-847C-F4C7A4E1F9C7}" dt="2026-07-29T11:12:19.176" v="2726"/>
          <ac:spMkLst>
            <pc:docMk/>
            <pc:sldMk cId="2553684574" sldId="269"/>
            <ac:spMk id="17" creationId="{4CE6DA07-7F54-1D21-9262-64138BFDD35D}"/>
          </ac:spMkLst>
        </pc:spChg>
        <pc:spChg chg="mod">
          <ac:chgData name="Dan Williams" userId="f29b3c51-bd33-47dd-a3d1-9cc44d628716" providerId="ADAL" clId="{3FBEA603-2B2D-4C5A-847C-F4C7A4E1F9C7}" dt="2026-07-23T11:56:14.751" v="2636"/>
          <ac:spMkLst>
            <pc:docMk/>
            <pc:sldMk cId="2553684574" sldId="269"/>
            <ac:spMk id="18" creationId="{8F35E93F-0F4C-B9E5-E52B-89AA0611421F}"/>
          </ac:spMkLst>
        </pc:spChg>
        <pc:spChg chg="mod">
          <ac:chgData name="Dan Williams" userId="f29b3c51-bd33-47dd-a3d1-9cc44d628716" providerId="ADAL" clId="{3FBEA603-2B2D-4C5A-847C-F4C7A4E1F9C7}" dt="2026-07-29T11:12:19.239" v="2727"/>
          <ac:spMkLst>
            <pc:docMk/>
            <pc:sldMk cId="2553684574" sldId="269"/>
            <ac:spMk id="19" creationId="{84C01D78-1511-231A-A194-2EF96294726E}"/>
          </ac:spMkLst>
        </pc:spChg>
        <pc:spChg chg="mod">
          <ac:chgData name="Dan Williams" userId="f29b3c51-bd33-47dd-a3d1-9cc44d628716" providerId="ADAL" clId="{3FBEA603-2B2D-4C5A-847C-F4C7A4E1F9C7}" dt="2026-07-23T11:56:20.782" v="2639"/>
          <ac:spMkLst>
            <pc:docMk/>
            <pc:sldMk cId="2553684574" sldId="269"/>
            <ac:spMk id="20" creationId="{0BE28978-7D1C-4995-20A5-E4BB50EC44A9}"/>
          </ac:spMkLst>
        </pc:spChg>
        <pc:spChg chg="mod">
          <ac:chgData name="Dan Williams" userId="f29b3c51-bd33-47dd-a3d1-9cc44d628716" providerId="ADAL" clId="{3FBEA603-2B2D-4C5A-847C-F4C7A4E1F9C7}" dt="2026-07-29T11:12:36.357" v="2729" actId="20577"/>
          <ac:spMkLst>
            <pc:docMk/>
            <pc:sldMk cId="2553684574" sldId="269"/>
            <ac:spMk id="22" creationId="{237A4270-20BF-10AF-196F-7D0E06FE8BBF}"/>
          </ac:spMkLst>
        </pc:spChg>
        <pc:spChg chg="mod">
          <ac:chgData name="Dan Williams" userId="f29b3c51-bd33-47dd-a3d1-9cc44d628716" providerId="ADAL" clId="{3FBEA603-2B2D-4C5A-847C-F4C7A4E1F9C7}" dt="2026-07-23T11:56:38.840" v="2649" actId="20577"/>
          <ac:spMkLst>
            <pc:docMk/>
            <pc:sldMk cId="2553684574" sldId="269"/>
            <ac:spMk id="24" creationId="{9BBEC70C-B23E-5B8B-CE80-2FDB0F1A7066}"/>
          </ac:spMkLst>
        </pc:spChg>
        <pc:grpChg chg="mod">
          <ac:chgData name="Dan Williams" userId="f29b3c51-bd33-47dd-a3d1-9cc44d628716" providerId="ADAL" clId="{3FBEA603-2B2D-4C5A-847C-F4C7A4E1F9C7}" dt="2026-07-29T11:12:19.176" v="2726"/>
          <ac:grpSpMkLst>
            <pc:docMk/>
            <pc:sldMk cId="2553684574" sldId="269"/>
            <ac:grpSpMk id="45" creationId="{FB7DCE61-C55F-D61B-5C44-98D58C55309B}"/>
          </ac:grpSpMkLst>
        </pc:grpChg>
        <pc:grpChg chg="mod">
          <ac:chgData name="Dan Williams" userId="f29b3c51-bd33-47dd-a3d1-9cc44d628716" providerId="ADAL" clId="{3FBEA603-2B2D-4C5A-847C-F4C7A4E1F9C7}" dt="2026-07-23T11:56:14.751" v="2636"/>
          <ac:grpSpMkLst>
            <pc:docMk/>
            <pc:sldMk cId="2553684574" sldId="269"/>
            <ac:grpSpMk id="46" creationId="{C73B8BA7-F530-EA9F-0AEA-C7CAF6EBFAAB}"/>
          </ac:grpSpMkLst>
        </pc:grpChg>
        <pc:picChg chg="add mod">
          <ac:chgData name="Dan Williams" userId="f29b3c51-bd33-47dd-a3d1-9cc44d628716" providerId="ADAL" clId="{3FBEA603-2B2D-4C5A-847C-F4C7A4E1F9C7}" dt="2026-07-23T11:59:36.260" v="2684" actId="14826"/>
          <ac:picMkLst>
            <pc:docMk/>
            <pc:sldMk cId="2553684574" sldId="269"/>
            <ac:picMk id="3" creationId="{68CA477E-A394-C5B7-6CD4-5E545D031F62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7-30T15:38:05.054" v="2842" actId="20577"/>
        <pc:sldMkLst>
          <pc:docMk/>
          <pc:sldMk cId="2105751057" sldId="270"/>
        </pc:sldMkLst>
        <pc:spChg chg="mod">
          <ac:chgData name="Dan Williams" userId="f29b3c51-bd33-47dd-a3d1-9cc44d628716" providerId="ADAL" clId="{3FBEA603-2B2D-4C5A-847C-F4C7A4E1F9C7}" dt="2026-07-29T11:09:50.723" v="2689" actId="14826"/>
          <ac:spMkLst>
            <pc:docMk/>
            <pc:sldMk cId="2105751057" sldId="270"/>
            <ac:spMk id="2" creationId="{743B115E-1F60-8EC3-4058-98450F16E83A}"/>
          </ac:spMkLst>
        </pc:spChg>
        <pc:spChg chg="mod">
          <ac:chgData name="Dan Williams" userId="f29b3c51-bd33-47dd-a3d1-9cc44d628716" providerId="ADAL" clId="{3FBEA603-2B2D-4C5A-847C-F4C7A4E1F9C7}" dt="2026-07-29T11:14:05.996" v="2758" actId="20577"/>
          <ac:spMkLst>
            <pc:docMk/>
            <pc:sldMk cId="2105751057" sldId="270"/>
            <ac:spMk id="12" creationId="{53425573-994B-E1CB-5FE0-0C0E0F029699}"/>
          </ac:spMkLst>
        </pc:spChg>
        <pc:spChg chg="mod">
          <ac:chgData name="Dan Williams" userId="f29b3c51-bd33-47dd-a3d1-9cc44d628716" providerId="ADAL" clId="{3FBEA603-2B2D-4C5A-847C-F4C7A4E1F9C7}" dt="2026-07-29T11:13:13.638" v="2734"/>
          <ac:spMkLst>
            <pc:docMk/>
            <pc:sldMk cId="2105751057" sldId="270"/>
            <ac:spMk id="13" creationId="{CE91E0DF-ACAA-F2D0-E654-BF6C9E73171F}"/>
          </ac:spMkLst>
        </pc:spChg>
        <pc:spChg chg="mod">
          <ac:chgData name="Dan Williams" userId="f29b3c51-bd33-47dd-a3d1-9cc44d628716" providerId="ADAL" clId="{3FBEA603-2B2D-4C5A-847C-F4C7A4E1F9C7}" dt="2026-07-29T11:13:28.514" v="2741"/>
          <ac:spMkLst>
            <pc:docMk/>
            <pc:sldMk cId="2105751057" sldId="270"/>
            <ac:spMk id="16" creationId="{79EEFC38-69D3-30FA-F698-695D5D508D63}"/>
          </ac:spMkLst>
        </pc:spChg>
        <pc:spChg chg="mod">
          <ac:chgData name="Dan Williams" userId="f29b3c51-bd33-47dd-a3d1-9cc44d628716" providerId="ADAL" clId="{3FBEA603-2B2D-4C5A-847C-F4C7A4E1F9C7}" dt="2026-07-29T11:13:48.820" v="2745"/>
          <ac:spMkLst>
            <pc:docMk/>
            <pc:sldMk cId="2105751057" sldId="270"/>
            <ac:spMk id="17" creationId="{30FB4B9E-7EB3-DCA8-E0A7-A53E178985B7}"/>
          </ac:spMkLst>
        </pc:spChg>
        <pc:spChg chg="mod">
          <ac:chgData name="Dan Williams" userId="f29b3c51-bd33-47dd-a3d1-9cc44d628716" providerId="ADAL" clId="{3FBEA603-2B2D-4C5A-847C-F4C7A4E1F9C7}" dt="2026-07-29T11:13:21.283" v="2736"/>
          <ac:spMkLst>
            <pc:docMk/>
            <pc:sldMk cId="2105751057" sldId="270"/>
            <ac:spMk id="18" creationId="{55140DCD-0F81-F626-87CB-848175BF0E5A}"/>
          </ac:spMkLst>
        </pc:spChg>
        <pc:spChg chg="mod">
          <ac:chgData name="Dan Williams" userId="f29b3c51-bd33-47dd-a3d1-9cc44d628716" providerId="ADAL" clId="{3FBEA603-2B2D-4C5A-847C-F4C7A4E1F9C7}" dt="2026-07-29T11:13:48.885" v="2746"/>
          <ac:spMkLst>
            <pc:docMk/>
            <pc:sldMk cId="2105751057" sldId="270"/>
            <ac:spMk id="19" creationId="{B09522F9-DF6B-EAEA-B649-CE7A6B1335CC}"/>
          </ac:spMkLst>
        </pc:spChg>
        <pc:spChg chg="mod">
          <ac:chgData name="Dan Williams" userId="f29b3c51-bd33-47dd-a3d1-9cc44d628716" providerId="ADAL" clId="{3FBEA603-2B2D-4C5A-847C-F4C7A4E1F9C7}" dt="2026-07-29T11:13:22.113" v="2738" actId="20577"/>
          <ac:spMkLst>
            <pc:docMk/>
            <pc:sldMk cId="2105751057" sldId="270"/>
            <ac:spMk id="20" creationId="{FE27C6B6-8294-56EA-665F-5E74F0BF117D}"/>
          </ac:spMkLst>
        </pc:spChg>
        <pc:spChg chg="mod">
          <ac:chgData name="Dan Williams" userId="f29b3c51-bd33-47dd-a3d1-9cc44d628716" providerId="ADAL" clId="{3FBEA603-2B2D-4C5A-847C-F4C7A4E1F9C7}" dt="2026-07-30T15:38:05.054" v="2842" actId="20577"/>
          <ac:spMkLst>
            <pc:docMk/>
            <pc:sldMk cId="2105751057" sldId="270"/>
            <ac:spMk id="22" creationId="{EF89E40F-E0AD-D266-021A-BC448DCFD11A}"/>
          </ac:spMkLst>
        </pc:spChg>
        <pc:spChg chg="mod">
          <ac:chgData name="Dan Williams" userId="f29b3c51-bd33-47dd-a3d1-9cc44d628716" providerId="ADAL" clId="{3FBEA603-2B2D-4C5A-847C-F4C7A4E1F9C7}" dt="2026-07-29T11:13:53.373" v="2750" actId="20577"/>
          <ac:spMkLst>
            <pc:docMk/>
            <pc:sldMk cId="2105751057" sldId="270"/>
            <ac:spMk id="24" creationId="{91FE85FC-576A-393B-C1D4-CE4C7F5C15D1}"/>
          </ac:spMkLst>
        </pc:spChg>
        <pc:grpChg chg="mod">
          <ac:chgData name="Dan Williams" userId="f29b3c51-bd33-47dd-a3d1-9cc44d628716" providerId="ADAL" clId="{3FBEA603-2B2D-4C5A-847C-F4C7A4E1F9C7}" dt="2026-07-29T11:13:48.820" v="2745"/>
          <ac:grpSpMkLst>
            <pc:docMk/>
            <pc:sldMk cId="2105751057" sldId="270"/>
            <ac:grpSpMk id="45" creationId="{93B5B01B-32B9-3F24-6160-7208C902B6C3}"/>
          </ac:grpSpMkLst>
        </pc:grpChg>
        <pc:grpChg chg="mod">
          <ac:chgData name="Dan Williams" userId="f29b3c51-bd33-47dd-a3d1-9cc44d628716" providerId="ADAL" clId="{3FBEA603-2B2D-4C5A-847C-F4C7A4E1F9C7}" dt="2026-07-29T11:13:21.283" v="2736"/>
          <ac:grpSpMkLst>
            <pc:docMk/>
            <pc:sldMk cId="2105751057" sldId="270"/>
            <ac:grpSpMk id="46" creationId="{C89C7FDB-A4E0-6629-381F-BA85550772B6}"/>
          </ac:grpSpMkLst>
        </pc:grpChg>
        <pc:picChg chg="add mod">
          <ac:chgData name="Dan Williams" userId="f29b3c51-bd33-47dd-a3d1-9cc44d628716" providerId="ADAL" clId="{3FBEA603-2B2D-4C5A-847C-F4C7A4E1F9C7}" dt="2026-07-23T11:59:32.401" v="2683" actId="14826"/>
          <ac:picMkLst>
            <pc:docMk/>
            <pc:sldMk cId="2105751057" sldId="270"/>
            <ac:picMk id="4" creationId="{20C12752-5A13-BC18-F980-6011F9083C45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31T09:09:32.505" v="2854" actId="20577"/>
        <pc:sldMkLst>
          <pc:docMk/>
          <pc:sldMk cId="3118648990" sldId="271"/>
        </pc:sldMkLst>
        <pc:spChg chg="mod">
          <ac:chgData name="Dan Williams" userId="f29b3c51-bd33-47dd-a3d1-9cc44d628716" providerId="ADAL" clId="{3FBEA603-2B2D-4C5A-847C-F4C7A4E1F9C7}" dt="2026-07-29T11:09:41.242" v="2688" actId="14826"/>
          <ac:spMkLst>
            <pc:docMk/>
            <pc:sldMk cId="3118648990" sldId="271"/>
            <ac:spMk id="2" creationId="{07390B16-4967-B614-A8E8-CCB2D8024700}"/>
          </ac:spMkLst>
        </pc:spChg>
        <pc:spChg chg="mod">
          <ac:chgData name="Dan Williams" userId="f29b3c51-bd33-47dd-a3d1-9cc44d628716" providerId="ADAL" clId="{3FBEA603-2B2D-4C5A-847C-F4C7A4E1F9C7}" dt="2026-07-29T11:15:57.506" v="2786" actId="20577"/>
          <ac:spMkLst>
            <pc:docMk/>
            <pc:sldMk cId="3118648990" sldId="271"/>
            <ac:spMk id="12" creationId="{65769CBE-AD93-1C00-48B0-FC0389CAAEAA}"/>
          </ac:spMkLst>
        </pc:spChg>
        <pc:spChg chg="mod">
          <ac:chgData name="Dan Williams" userId="f29b3c51-bd33-47dd-a3d1-9cc44d628716" providerId="ADAL" clId="{3FBEA603-2B2D-4C5A-847C-F4C7A4E1F9C7}" dt="2026-07-29T11:14:47.722" v="2762" actId="403"/>
          <ac:spMkLst>
            <pc:docMk/>
            <pc:sldMk cId="3118648990" sldId="271"/>
            <ac:spMk id="13" creationId="{9894F9DF-8995-9C26-4E6B-75FAA7EBEA63}"/>
          </ac:spMkLst>
        </pc:spChg>
        <pc:spChg chg="mod">
          <ac:chgData name="Dan Williams" userId="f29b3c51-bd33-47dd-a3d1-9cc44d628716" providerId="ADAL" clId="{3FBEA603-2B2D-4C5A-847C-F4C7A4E1F9C7}" dt="2026-07-29T11:15:08.389" v="2770"/>
          <ac:spMkLst>
            <pc:docMk/>
            <pc:sldMk cId="3118648990" sldId="271"/>
            <ac:spMk id="16" creationId="{22642DAD-A3F8-D3E6-84E7-1E6D2ADD6A91}"/>
          </ac:spMkLst>
        </pc:spChg>
        <pc:spChg chg="mod">
          <ac:chgData name="Dan Williams" userId="f29b3c51-bd33-47dd-a3d1-9cc44d628716" providerId="ADAL" clId="{3FBEA603-2B2D-4C5A-847C-F4C7A4E1F9C7}" dt="2026-07-29T11:15:20.257" v="2772"/>
          <ac:spMkLst>
            <pc:docMk/>
            <pc:sldMk cId="3118648990" sldId="271"/>
            <ac:spMk id="17" creationId="{BE2106B4-6C49-1D47-FB72-6A3E16099570}"/>
          </ac:spMkLst>
        </pc:spChg>
        <pc:spChg chg="mod">
          <ac:chgData name="Dan Williams" userId="f29b3c51-bd33-47dd-a3d1-9cc44d628716" providerId="ADAL" clId="{3FBEA603-2B2D-4C5A-847C-F4C7A4E1F9C7}" dt="2026-07-29T11:14:52.656" v="2764"/>
          <ac:spMkLst>
            <pc:docMk/>
            <pc:sldMk cId="3118648990" sldId="271"/>
            <ac:spMk id="18" creationId="{F3E74784-AA8D-85E3-489B-66BC379BBD30}"/>
          </ac:spMkLst>
        </pc:spChg>
        <pc:spChg chg="mod">
          <ac:chgData name="Dan Williams" userId="f29b3c51-bd33-47dd-a3d1-9cc44d628716" providerId="ADAL" clId="{3FBEA603-2B2D-4C5A-847C-F4C7A4E1F9C7}" dt="2026-07-29T11:15:20.336" v="2773"/>
          <ac:spMkLst>
            <pc:docMk/>
            <pc:sldMk cId="3118648990" sldId="271"/>
            <ac:spMk id="19" creationId="{43B01329-6BD6-A482-8F45-F4C3C928D4F6}"/>
          </ac:spMkLst>
        </pc:spChg>
        <pc:spChg chg="mod">
          <ac:chgData name="Dan Williams" userId="f29b3c51-bd33-47dd-a3d1-9cc44d628716" providerId="ADAL" clId="{3FBEA603-2B2D-4C5A-847C-F4C7A4E1F9C7}" dt="2026-07-29T11:14:57.867" v="2767" actId="14100"/>
          <ac:spMkLst>
            <pc:docMk/>
            <pc:sldMk cId="3118648990" sldId="271"/>
            <ac:spMk id="20" creationId="{AD41BCE0-35B9-614C-C38B-42915CD9ACAA}"/>
          </ac:spMkLst>
        </pc:spChg>
        <pc:spChg chg="mod">
          <ac:chgData name="Dan Williams" userId="f29b3c51-bd33-47dd-a3d1-9cc44d628716" providerId="ADAL" clId="{3FBEA603-2B2D-4C5A-847C-F4C7A4E1F9C7}" dt="2026-07-29T11:15:46.605" v="2778" actId="6549"/>
          <ac:spMkLst>
            <pc:docMk/>
            <pc:sldMk cId="3118648990" sldId="271"/>
            <ac:spMk id="22" creationId="{7087FD6E-0928-4C05-47BD-E85C503FCB12}"/>
          </ac:spMkLst>
        </pc:spChg>
        <pc:spChg chg="mod">
          <ac:chgData name="Dan Williams" userId="f29b3c51-bd33-47dd-a3d1-9cc44d628716" providerId="ADAL" clId="{3FBEA603-2B2D-4C5A-847C-F4C7A4E1F9C7}" dt="2026-07-31T09:09:32.505" v="2854" actId="20577"/>
          <ac:spMkLst>
            <pc:docMk/>
            <pc:sldMk cId="3118648990" sldId="271"/>
            <ac:spMk id="23" creationId="{4D54013A-0922-A636-6BAF-EFF15AF65410}"/>
          </ac:spMkLst>
        </pc:spChg>
        <pc:spChg chg="mod">
          <ac:chgData name="Dan Williams" userId="f29b3c51-bd33-47dd-a3d1-9cc44d628716" providerId="ADAL" clId="{3FBEA603-2B2D-4C5A-847C-F4C7A4E1F9C7}" dt="2026-07-29T11:15:50.371" v="2784" actId="20577"/>
          <ac:spMkLst>
            <pc:docMk/>
            <pc:sldMk cId="3118648990" sldId="271"/>
            <ac:spMk id="24" creationId="{6753C815-3CFF-DB6E-6132-C529294FDA75}"/>
          </ac:spMkLst>
        </pc:spChg>
        <pc:grpChg chg="mod">
          <ac:chgData name="Dan Williams" userId="f29b3c51-bd33-47dd-a3d1-9cc44d628716" providerId="ADAL" clId="{3FBEA603-2B2D-4C5A-847C-F4C7A4E1F9C7}" dt="2026-07-29T11:15:20.257" v="2772"/>
          <ac:grpSpMkLst>
            <pc:docMk/>
            <pc:sldMk cId="3118648990" sldId="271"/>
            <ac:grpSpMk id="45" creationId="{ECA28611-32BF-CA6D-7B3B-3F1594C927D9}"/>
          </ac:grpSpMkLst>
        </pc:grpChg>
        <pc:grpChg chg="mod">
          <ac:chgData name="Dan Williams" userId="f29b3c51-bd33-47dd-a3d1-9cc44d628716" providerId="ADAL" clId="{3FBEA603-2B2D-4C5A-847C-F4C7A4E1F9C7}" dt="2026-07-29T11:14:52.656" v="2764"/>
          <ac:grpSpMkLst>
            <pc:docMk/>
            <pc:sldMk cId="3118648990" sldId="271"/>
            <ac:grpSpMk id="46" creationId="{A92D46CD-0FA2-D378-0B6D-4815D47B335D}"/>
          </ac:grpSpMkLst>
        </pc:grpChg>
        <pc:picChg chg="add mod">
          <ac:chgData name="Dan Williams" userId="f29b3c51-bd33-47dd-a3d1-9cc44d628716" providerId="ADAL" clId="{3FBEA603-2B2D-4C5A-847C-F4C7A4E1F9C7}" dt="2026-07-23T11:59:26.604" v="2682" actId="14826"/>
          <ac:picMkLst>
            <pc:docMk/>
            <pc:sldMk cId="3118648990" sldId="271"/>
            <ac:picMk id="3" creationId="{E43DC6E8-DB4A-C337-FACD-AAACC25727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</a:t>
            </a: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Panama Canal: Miami </a:t>
            </a:r>
            <a:r>
              <a:rPr lang="es-ES" sz="2800" dirty="0" err="1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to</a:t>
            </a:r>
            <a:r>
              <a:rPr lang="es-E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 Los </a:t>
            </a:r>
            <a:r>
              <a:rPr lang="es-ES" sz="2800" dirty="0" err="1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Angeles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Cartagena  •  Colón  •  Panama Canal (Cruising)  •  Puntarenas  •</a:t>
            </a:r>
          </a:p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Puerto Quetzal  •  Cabo San Lucas  •  Los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Angeles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£3679pp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132055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£3019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+ 16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25 March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7CF6-EA42-DB7E-6A6F-05B27EE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42A094-DCD6-806B-30E4-BD6851633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EBF52-9868-E198-FD43-24F8B4D9FDA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07599-F43D-AE6A-2C33-64A3ED666D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C9BCF-4179-0DC1-AE18-6519D3F62D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3B8A17-814E-42A2-FAC6-A6B06AB5C1F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699A89-562E-8C73-DD0D-9B26CD4C63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St. Croix  •  San Juan  •  Puerto Plata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7E72-2C61-EA11-2EAE-6D748F2A14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8018D8-1771-2703-73A3-1808A7369AF9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£2509pp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132057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0683C6-4C01-FF1F-3DE9-2CAD9651B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21F38-1D94-AA80-42DB-D046707CF5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33C72-E239-ADD3-8780-EC68A8DD2B3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£2159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7F9F58-5112-786E-59D3-616F23E25F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E47F64-CD08-BAA5-3F55-2AAF80316608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A1B086-B83F-B1C3-9840-8D127194B51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BE50F1-0099-C673-A7A7-59E31AC877AA}"/>
              </a:ext>
            </a:extLst>
          </p:cNvPr>
          <p:cNvGrpSpPr/>
          <p:nvPr/>
        </p:nvGrpSpPr>
        <p:grpSpPr>
          <a:xfrm>
            <a:off x="4139151" y="6916789"/>
            <a:ext cx="2893353" cy="401713"/>
            <a:chOff x="4151629" y="7032246"/>
            <a:chExt cx="2893353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7AC65-5DA0-345A-1725-9C9C5CC867C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A0B032-4E20-4F56-8AE7-E3827075F9F7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35795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10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26D155-8756-65B7-7EFD-A6343BF8A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C61937B1-2F84-F9ED-F5EB-AD134DA6A1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1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New England &amp; Canada Cruise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New York City  •  Boston  •  Portland  •  Saint John  •  Halifax  •  New York City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132062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Sea Terrace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£2439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New York + 8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813207" cy="401713"/>
            <a:chOff x="4151629" y="7032246"/>
            <a:chExt cx="2813207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18 September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390B16-4967-B614-A8E8-CCB2D80247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E43DC6E8-DB4A-C337-FACD-AAACC257275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Miami to Morocco &amp; Spain Transatlantic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Las Palmas de Gran Canaria  •  Casablanca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</a:t>
            </a:r>
            <a:r>
              <a:rPr lang="en-US" sz="120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£2299pp</a:t>
            </a:r>
            <a:endParaRPr lang="en-US" sz="1200" dirty="0">
              <a:solidFill>
                <a:srgbClr val="333333"/>
              </a:solidFill>
              <a:latin typeface="VV Centra 2" pitchFamily="2" charset="0"/>
              <a:ea typeface="VV Centra 2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£2049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+ 14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23 April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B115E-1F60-8EC3-4058-98450F16E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0C12752-5A13-BC18-F980-6011F9083C4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Italy, French Riviera &amp; Spain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  Ajaccio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Provence (Marseille)  •  Palma de Mallorca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D342D3-4E77-7059-4A66-B8315D0D0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68CA477E-A394-C5B7-6CD4-5E545D031F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Western Med: Athens to Barcelona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Kotor  •  Catania  •  Amalfi Coast (Salerno)  •</a:t>
            </a:r>
          </a:p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Tuscany/Cinque Terre (La Spezia)  •  Cannes  •  Provence (Marseille)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£2699pp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£2349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1E490-2BEE-668D-95CB-6A41D805FA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376B5C0-BBCA-8053-DD2A-2A3D540160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507</Words>
  <Application>Microsoft Office PowerPoint</Application>
  <PresentationFormat>Custom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2026-07-31T09:09:38Z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