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5" r:id="rId5"/>
    <p:sldId id="266" r:id="rId6"/>
    <p:sldId id="267" r:id="rId7"/>
    <p:sldId id="268" r:id="rId8"/>
    <p:sldId id="269" r:id="rId9"/>
    <p:sldId id="270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4660"/>
  </p:normalViewPr>
  <p:slideViewPr>
    <p:cSldViewPr snapToGrid="0">
      <p:cViewPr varScale="1">
        <p:scale>
          <a:sx n="45" d="100"/>
          <a:sy n="45" d="100"/>
        </p:scale>
        <p:origin x="2476" y="56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redo custSel addSld delSld modSld sldOrd">
      <pc:chgData name="Dan Williams" userId="f29b3c51-bd33-47dd-a3d1-9cc44d628716" providerId="ADAL" clId="{3FBEA603-2B2D-4C5A-847C-F4C7A4E1F9C7}" dt="2026-09-10T14:28:10.226" v="3705" actId="14826"/>
      <pc:docMkLst>
        <pc:docMk/>
      </pc:docMkLst>
      <pc:sldChg chg="addSp delSp modSp add del mod ord">
        <pc:chgData name="Dan Williams" userId="f29b3c51-bd33-47dd-a3d1-9cc44d628716" providerId="ADAL" clId="{3FBEA603-2B2D-4C5A-847C-F4C7A4E1F9C7}" dt="2026-09-10T14:27:34.956" v="3700" actId="14826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9-10T14:27:34.956" v="3700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8-20T10:24:11.243" v="3058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8-20T10:23:30.534" v="3031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9-09T09:56:58.120" v="3533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8-20T10:23:45.387" v="3040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9-09T09:56:52.287" v="3528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8-20T10:23:45.452" v="3041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9-09T09:56:52.572" v="3530" actId="20577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9-09T09:57:09.520" v="3539" actId="20577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9-09T09:57:05.829" v="3536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8-20T10:23:45.387" v="3040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9-09T09:56:52.287" v="3528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9-02T14:31:16.091" v="3373" actId="34135"/>
          <ac:picMkLst>
            <pc:docMk/>
            <pc:sldMk cId="1663835276" sldId="265"/>
            <ac:picMk id="4" creationId="{7A8284D5-AFB3-4D76-515E-85BDEFDEE816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10T14:27:40.576" v="3701" actId="14826"/>
        <pc:sldMkLst>
          <pc:docMk/>
          <pc:sldMk cId="2980569469" sldId="266"/>
        </pc:sldMkLst>
        <pc:spChg chg="mod">
          <ac:chgData name="Dan Williams" userId="f29b3c51-bd33-47dd-a3d1-9cc44d628716" providerId="ADAL" clId="{3FBEA603-2B2D-4C5A-847C-F4C7A4E1F9C7}" dt="2026-09-10T14:27:40.576" v="3701" actId="14826"/>
          <ac:spMkLst>
            <pc:docMk/>
            <pc:sldMk cId="2980569469" sldId="266"/>
            <ac:spMk id="2" creationId="{48CB6974-E297-3E58-8A1F-27D084603F99}"/>
          </ac:spMkLst>
        </pc:spChg>
        <pc:spChg chg="mod">
          <ac:chgData name="Dan Williams" userId="f29b3c51-bd33-47dd-a3d1-9cc44d628716" providerId="ADAL" clId="{3FBEA603-2B2D-4C5A-847C-F4C7A4E1F9C7}" dt="2026-08-25T15:47:45.324" v="3250" actId="20577"/>
          <ac:spMkLst>
            <pc:docMk/>
            <pc:sldMk cId="2980569469" sldId="266"/>
            <ac:spMk id="12" creationId="{1306A732-6D56-17C7-D60C-DC1CEE4FF31E}"/>
          </ac:spMkLst>
        </pc:spChg>
        <pc:spChg chg="mod">
          <ac:chgData name="Dan Williams" userId="f29b3c51-bd33-47dd-a3d1-9cc44d628716" providerId="ADAL" clId="{3FBEA603-2B2D-4C5A-847C-F4C7A4E1F9C7}" dt="2026-09-09T09:57:19.970" v="3542"/>
          <ac:spMkLst>
            <pc:docMk/>
            <pc:sldMk cId="2980569469" sldId="266"/>
            <ac:spMk id="13" creationId="{05FCBB76-A263-2304-3890-F0D461DA31CB}"/>
          </ac:spMkLst>
        </pc:spChg>
        <pc:spChg chg="mod">
          <ac:chgData name="Dan Williams" userId="f29b3c51-bd33-47dd-a3d1-9cc44d628716" providerId="ADAL" clId="{3FBEA603-2B2D-4C5A-847C-F4C7A4E1F9C7}" dt="2026-09-09T09:57:35.687" v="3552" actId="6549"/>
          <ac:spMkLst>
            <pc:docMk/>
            <pc:sldMk cId="2980569469" sldId="266"/>
            <ac:spMk id="16" creationId="{7FF8F093-D011-99A5-C7D4-F2B99D44BE9B}"/>
          </ac:spMkLst>
        </pc:spChg>
        <pc:spChg chg="mod">
          <ac:chgData name="Dan Williams" userId="f29b3c51-bd33-47dd-a3d1-9cc44d628716" providerId="ADAL" clId="{3FBEA603-2B2D-4C5A-847C-F4C7A4E1F9C7}" dt="2026-09-09T09:57:51.787" v="3554"/>
          <ac:spMkLst>
            <pc:docMk/>
            <pc:sldMk cId="2980569469" sldId="266"/>
            <ac:spMk id="17" creationId="{053261F4-A50F-AB8A-657C-D5242EFC644B}"/>
          </ac:spMkLst>
        </pc:spChg>
        <pc:spChg chg="mod">
          <ac:chgData name="Dan Williams" userId="f29b3c51-bd33-47dd-a3d1-9cc44d628716" providerId="ADAL" clId="{3FBEA603-2B2D-4C5A-847C-F4C7A4E1F9C7}" dt="2026-09-09T09:57:25.244" v="3544"/>
          <ac:spMkLst>
            <pc:docMk/>
            <pc:sldMk cId="2980569469" sldId="266"/>
            <ac:spMk id="18" creationId="{14C73275-442C-F591-E4FC-BFF6B55F086F}"/>
          </ac:spMkLst>
        </pc:spChg>
        <pc:spChg chg="mod">
          <ac:chgData name="Dan Williams" userId="f29b3c51-bd33-47dd-a3d1-9cc44d628716" providerId="ADAL" clId="{3FBEA603-2B2D-4C5A-847C-F4C7A4E1F9C7}" dt="2026-09-09T09:57:51.869" v="3555"/>
          <ac:spMkLst>
            <pc:docMk/>
            <pc:sldMk cId="2980569469" sldId="266"/>
            <ac:spMk id="19" creationId="{7EE5B87C-6BD9-6F28-04DB-7697C6FA1110}"/>
          </ac:spMkLst>
        </pc:spChg>
        <pc:spChg chg="mod">
          <ac:chgData name="Dan Williams" userId="f29b3c51-bd33-47dd-a3d1-9cc44d628716" providerId="ADAL" clId="{3FBEA603-2B2D-4C5A-847C-F4C7A4E1F9C7}" dt="2026-09-09T09:57:26.070" v="3546" actId="20577"/>
          <ac:spMkLst>
            <pc:docMk/>
            <pc:sldMk cId="2980569469" sldId="266"/>
            <ac:spMk id="20" creationId="{DBB2DBCB-17E7-4FEE-46FE-17A7FF58A049}"/>
          </ac:spMkLst>
        </pc:spChg>
        <pc:spChg chg="mod">
          <ac:chgData name="Dan Williams" userId="f29b3c51-bd33-47dd-a3d1-9cc44d628716" providerId="ADAL" clId="{3FBEA603-2B2D-4C5A-847C-F4C7A4E1F9C7}" dt="2026-09-09T09:57:58.821" v="3558" actId="20577"/>
          <ac:spMkLst>
            <pc:docMk/>
            <pc:sldMk cId="2980569469" sldId="266"/>
            <ac:spMk id="22" creationId="{EB8E2107-6052-3BDE-0A1E-C307D1728B34}"/>
          </ac:spMkLst>
        </pc:spChg>
        <pc:spChg chg="mod">
          <ac:chgData name="Dan Williams" userId="f29b3c51-bd33-47dd-a3d1-9cc44d628716" providerId="ADAL" clId="{3FBEA603-2B2D-4C5A-847C-F4C7A4E1F9C7}" dt="2026-09-09T09:57:55.839" v="3557" actId="20577"/>
          <ac:spMkLst>
            <pc:docMk/>
            <pc:sldMk cId="2980569469" sldId="266"/>
            <ac:spMk id="24" creationId="{57AE32FA-F8D3-EA3E-5A52-E816CBB98DFF}"/>
          </ac:spMkLst>
        </pc:spChg>
        <pc:grpChg chg="mod">
          <ac:chgData name="Dan Williams" userId="f29b3c51-bd33-47dd-a3d1-9cc44d628716" providerId="ADAL" clId="{3FBEA603-2B2D-4C5A-847C-F4C7A4E1F9C7}" dt="2026-09-09T09:57:51.787" v="3554"/>
          <ac:grpSpMkLst>
            <pc:docMk/>
            <pc:sldMk cId="2980569469" sldId="266"/>
            <ac:grpSpMk id="45" creationId="{07CB9CB1-CA54-E40A-FAD3-4CCF80461B5E}"/>
          </ac:grpSpMkLst>
        </pc:grpChg>
        <pc:grpChg chg="mod">
          <ac:chgData name="Dan Williams" userId="f29b3c51-bd33-47dd-a3d1-9cc44d628716" providerId="ADAL" clId="{3FBEA603-2B2D-4C5A-847C-F4C7A4E1F9C7}" dt="2026-09-09T09:57:25.244" v="3544"/>
          <ac:grpSpMkLst>
            <pc:docMk/>
            <pc:sldMk cId="2980569469" sldId="266"/>
            <ac:grpSpMk id="46" creationId="{035EFDFA-EEF3-D492-3381-39934998EC81}"/>
          </ac:grpSpMkLst>
        </pc:grpChg>
        <pc:picChg chg="add mod">
          <ac:chgData name="Dan Williams" userId="f29b3c51-bd33-47dd-a3d1-9cc44d628716" providerId="ADAL" clId="{3FBEA603-2B2D-4C5A-847C-F4C7A4E1F9C7}" dt="2026-09-02T14:31:14.162" v="3372" actId="34135"/>
          <ac:picMkLst>
            <pc:docMk/>
            <pc:sldMk cId="2980569469" sldId="266"/>
            <ac:picMk id="6" creationId="{9BECE6E7-D6F1-0BC3-D601-54B456EAEF57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10T14:27:46.153" v="3702" actId="14826"/>
        <pc:sldMkLst>
          <pc:docMk/>
          <pc:sldMk cId="3972596566" sldId="267"/>
        </pc:sldMkLst>
        <pc:spChg chg="mod">
          <ac:chgData name="Dan Williams" userId="f29b3c51-bd33-47dd-a3d1-9cc44d628716" providerId="ADAL" clId="{3FBEA603-2B2D-4C5A-847C-F4C7A4E1F9C7}" dt="2026-09-10T14:27:46.153" v="3702" actId="14826"/>
          <ac:spMkLst>
            <pc:docMk/>
            <pc:sldMk cId="3972596566" sldId="267"/>
            <ac:spMk id="2" creationId="{5B0F3732-1B55-F73D-E3AD-4CAB99ECEF03}"/>
          </ac:spMkLst>
        </pc:spChg>
        <pc:spChg chg="mod">
          <ac:chgData name="Dan Williams" userId="f29b3c51-bd33-47dd-a3d1-9cc44d628716" providerId="ADAL" clId="{3FBEA603-2B2D-4C5A-847C-F4C7A4E1F9C7}" dt="2026-09-09T09:58:45.255" v="3576" actId="20577"/>
          <ac:spMkLst>
            <pc:docMk/>
            <pc:sldMk cId="3972596566" sldId="267"/>
            <ac:spMk id="12" creationId="{96978D04-C694-BC45-6CE2-ED2C206E0DE9}"/>
          </ac:spMkLst>
        </pc:spChg>
        <pc:spChg chg="mod">
          <ac:chgData name="Dan Williams" userId="f29b3c51-bd33-47dd-a3d1-9cc44d628716" providerId="ADAL" clId="{3FBEA603-2B2D-4C5A-847C-F4C7A4E1F9C7}" dt="2026-09-09T09:58:24.047" v="3561"/>
          <ac:spMkLst>
            <pc:docMk/>
            <pc:sldMk cId="3972596566" sldId="267"/>
            <ac:spMk id="13" creationId="{951BA113-7EEC-AFB9-BBA6-B98FBC2374B1}"/>
          </ac:spMkLst>
        </pc:spChg>
        <pc:spChg chg="mod">
          <ac:chgData name="Dan Williams" userId="f29b3c51-bd33-47dd-a3d1-9cc44d628716" providerId="ADAL" clId="{3FBEA603-2B2D-4C5A-847C-F4C7A4E1F9C7}" dt="2026-09-09T09:58:33.600" v="3568"/>
          <ac:spMkLst>
            <pc:docMk/>
            <pc:sldMk cId="3972596566" sldId="267"/>
            <ac:spMk id="16" creationId="{CDF28430-70D9-72B3-561F-63A8ECAF581C}"/>
          </ac:spMkLst>
        </pc:spChg>
        <pc:spChg chg="mod">
          <ac:chgData name="Dan Williams" userId="f29b3c51-bd33-47dd-a3d1-9cc44d628716" providerId="ADAL" clId="{3FBEA603-2B2D-4C5A-847C-F4C7A4E1F9C7}" dt="2026-09-09T09:58:37.671" v="3570"/>
          <ac:spMkLst>
            <pc:docMk/>
            <pc:sldMk cId="3972596566" sldId="267"/>
            <ac:spMk id="17" creationId="{72F74A18-AB7E-93C3-1B9B-C0E72246342B}"/>
          </ac:spMkLst>
        </pc:spChg>
        <pc:spChg chg="mod">
          <ac:chgData name="Dan Williams" userId="f29b3c51-bd33-47dd-a3d1-9cc44d628716" providerId="ADAL" clId="{3FBEA603-2B2D-4C5A-847C-F4C7A4E1F9C7}" dt="2026-09-09T09:58:28.922" v="3563"/>
          <ac:spMkLst>
            <pc:docMk/>
            <pc:sldMk cId="3972596566" sldId="267"/>
            <ac:spMk id="18" creationId="{C3F5BFDE-6C47-8528-04D3-3B948A61E94C}"/>
          </ac:spMkLst>
        </pc:spChg>
        <pc:spChg chg="mod">
          <ac:chgData name="Dan Williams" userId="f29b3c51-bd33-47dd-a3d1-9cc44d628716" providerId="ADAL" clId="{3FBEA603-2B2D-4C5A-847C-F4C7A4E1F9C7}" dt="2026-09-09T09:58:37.748" v="3571"/>
          <ac:spMkLst>
            <pc:docMk/>
            <pc:sldMk cId="3972596566" sldId="267"/>
            <ac:spMk id="19" creationId="{25000B55-8252-43D1-5D05-2032245D52A2}"/>
          </ac:spMkLst>
        </pc:spChg>
        <pc:spChg chg="mod">
          <ac:chgData name="Dan Williams" userId="f29b3c51-bd33-47dd-a3d1-9cc44d628716" providerId="ADAL" clId="{3FBEA603-2B2D-4C5A-847C-F4C7A4E1F9C7}" dt="2026-09-09T09:58:29.321" v="3565" actId="20577"/>
          <ac:spMkLst>
            <pc:docMk/>
            <pc:sldMk cId="3972596566" sldId="267"/>
            <ac:spMk id="20" creationId="{6CCE0E77-9836-73C8-BA71-CE13EBB0CE3C}"/>
          </ac:spMkLst>
        </pc:spChg>
        <pc:spChg chg="mod">
          <ac:chgData name="Dan Williams" userId="f29b3c51-bd33-47dd-a3d1-9cc44d628716" providerId="ADAL" clId="{3FBEA603-2B2D-4C5A-847C-F4C7A4E1F9C7}" dt="2026-09-09T13:17:03.230" v="3698" actId="2711"/>
          <ac:spMkLst>
            <pc:docMk/>
            <pc:sldMk cId="3972596566" sldId="267"/>
            <ac:spMk id="22" creationId="{DB68F521-8A56-20E4-9A12-84B17E834FE2}"/>
          </ac:spMkLst>
        </pc:spChg>
        <pc:spChg chg="mod">
          <ac:chgData name="Dan Williams" userId="f29b3c51-bd33-47dd-a3d1-9cc44d628716" providerId="ADAL" clId="{3FBEA603-2B2D-4C5A-847C-F4C7A4E1F9C7}" dt="2026-09-09T13:12:11.921" v="3662" actId="20577"/>
          <ac:spMkLst>
            <pc:docMk/>
            <pc:sldMk cId="3972596566" sldId="267"/>
            <ac:spMk id="23" creationId="{9710B672-E3C2-9499-47AC-E1A38B63EC8C}"/>
          </ac:spMkLst>
        </pc:spChg>
        <pc:spChg chg="mod">
          <ac:chgData name="Dan Williams" userId="f29b3c51-bd33-47dd-a3d1-9cc44d628716" providerId="ADAL" clId="{3FBEA603-2B2D-4C5A-847C-F4C7A4E1F9C7}" dt="2026-09-09T09:58:41.471" v="3574" actId="20577"/>
          <ac:spMkLst>
            <pc:docMk/>
            <pc:sldMk cId="3972596566" sldId="267"/>
            <ac:spMk id="24" creationId="{3A1754B0-D24C-91BA-A947-2BB1F571C9E8}"/>
          </ac:spMkLst>
        </pc:spChg>
        <pc:grpChg chg="mod">
          <ac:chgData name="Dan Williams" userId="f29b3c51-bd33-47dd-a3d1-9cc44d628716" providerId="ADAL" clId="{3FBEA603-2B2D-4C5A-847C-F4C7A4E1F9C7}" dt="2026-09-09T09:58:37.671" v="3570"/>
          <ac:grpSpMkLst>
            <pc:docMk/>
            <pc:sldMk cId="3972596566" sldId="267"/>
            <ac:grpSpMk id="45" creationId="{F31EBE73-3DF5-3AF8-6011-36C292B480AA}"/>
          </ac:grpSpMkLst>
        </pc:grpChg>
        <pc:grpChg chg="mod">
          <ac:chgData name="Dan Williams" userId="f29b3c51-bd33-47dd-a3d1-9cc44d628716" providerId="ADAL" clId="{3FBEA603-2B2D-4C5A-847C-F4C7A4E1F9C7}" dt="2026-09-09T09:58:28.922" v="3563"/>
          <ac:grpSpMkLst>
            <pc:docMk/>
            <pc:sldMk cId="3972596566" sldId="267"/>
            <ac:grpSpMk id="46" creationId="{16045718-67FE-45F9-0EE4-96EDB8F4249E}"/>
          </ac:grpSpMkLst>
        </pc:grpChg>
        <pc:picChg chg="add mod">
          <ac:chgData name="Dan Williams" userId="f29b3c51-bd33-47dd-a3d1-9cc44d628716" providerId="ADAL" clId="{3FBEA603-2B2D-4C5A-847C-F4C7A4E1F9C7}" dt="2026-09-02T14:31:19.333" v="3376" actId="34135"/>
          <ac:picMkLst>
            <pc:docMk/>
            <pc:sldMk cId="3972596566" sldId="267"/>
            <ac:picMk id="6" creationId="{21A19E01-CCD5-E64B-623A-2A841E466F52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10T14:27:52.878" v="3703" actId="14826"/>
        <pc:sldMkLst>
          <pc:docMk/>
          <pc:sldMk cId="2290945519" sldId="268"/>
        </pc:sldMkLst>
        <pc:spChg chg="mod">
          <ac:chgData name="Dan Williams" userId="f29b3c51-bd33-47dd-a3d1-9cc44d628716" providerId="ADAL" clId="{3FBEA603-2B2D-4C5A-847C-F4C7A4E1F9C7}" dt="2026-09-10T14:27:52.878" v="3703" actId="14826"/>
          <ac:spMkLst>
            <pc:docMk/>
            <pc:sldMk cId="2290945519" sldId="268"/>
            <ac:spMk id="2" creationId="{868B31E4-D2F7-DF28-F558-A1A89DD2A0D1}"/>
          </ac:spMkLst>
        </pc:spChg>
        <pc:spChg chg="mod">
          <ac:chgData name="Dan Williams" userId="f29b3c51-bd33-47dd-a3d1-9cc44d628716" providerId="ADAL" clId="{3FBEA603-2B2D-4C5A-847C-F4C7A4E1F9C7}" dt="2026-09-03T14:58:36.216" v="3475" actId="20577"/>
          <ac:spMkLst>
            <pc:docMk/>
            <pc:sldMk cId="2290945519" sldId="268"/>
            <ac:spMk id="12" creationId="{1BB632CB-45DA-C938-1791-72FE813229C9}"/>
          </ac:spMkLst>
        </pc:spChg>
        <pc:spChg chg="mod">
          <ac:chgData name="Dan Williams" userId="f29b3c51-bd33-47dd-a3d1-9cc44d628716" providerId="ADAL" clId="{3FBEA603-2B2D-4C5A-847C-F4C7A4E1F9C7}" dt="2026-09-09T09:59:16.277" v="3582"/>
          <ac:spMkLst>
            <pc:docMk/>
            <pc:sldMk cId="2290945519" sldId="268"/>
            <ac:spMk id="13" creationId="{5DBB3B08-063B-9E5F-154F-D11AB393D6B6}"/>
          </ac:spMkLst>
        </pc:spChg>
        <pc:spChg chg="mod">
          <ac:chgData name="Dan Williams" userId="f29b3c51-bd33-47dd-a3d1-9cc44d628716" providerId="ADAL" clId="{3FBEA603-2B2D-4C5A-847C-F4C7A4E1F9C7}" dt="2026-09-09T09:59:26.055" v="3589"/>
          <ac:spMkLst>
            <pc:docMk/>
            <pc:sldMk cId="2290945519" sldId="268"/>
            <ac:spMk id="16" creationId="{07861DF6-ABE2-752C-1F6C-AAA70F2753A7}"/>
          </ac:spMkLst>
        </pc:spChg>
        <pc:spChg chg="mod">
          <ac:chgData name="Dan Williams" userId="f29b3c51-bd33-47dd-a3d1-9cc44d628716" providerId="ADAL" clId="{3FBEA603-2B2D-4C5A-847C-F4C7A4E1F9C7}" dt="2026-09-09T09:59:36.777" v="3591"/>
          <ac:spMkLst>
            <pc:docMk/>
            <pc:sldMk cId="2290945519" sldId="268"/>
            <ac:spMk id="17" creationId="{834ACA59-131B-F8DE-C1BF-03023833BEDF}"/>
          </ac:spMkLst>
        </pc:spChg>
        <pc:spChg chg="mod">
          <ac:chgData name="Dan Williams" userId="f29b3c51-bd33-47dd-a3d1-9cc44d628716" providerId="ADAL" clId="{3FBEA603-2B2D-4C5A-847C-F4C7A4E1F9C7}" dt="2026-09-09T09:59:21.247" v="3584"/>
          <ac:spMkLst>
            <pc:docMk/>
            <pc:sldMk cId="2290945519" sldId="268"/>
            <ac:spMk id="18" creationId="{49704247-DB74-20ED-1210-CC4CE74F33B5}"/>
          </ac:spMkLst>
        </pc:spChg>
        <pc:spChg chg="mod">
          <ac:chgData name="Dan Williams" userId="f29b3c51-bd33-47dd-a3d1-9cc44d628716" providerId="ADAL" clId="{3FBEA603-2B2D-4C5A-847C-F4C7A4E1F9C7}" dt="2026-09-09T09:59:36.839" v="3592"/>
          <ac:spMkLst>
            <pc:docMk/>
            <pc:sldMk cId="2290945519" sldId="268"/>
            <ac:spMk id="19" creationId="{43824E89-0100-01F3-818C-20A911B3CE23}"/>
          </ac:spMkLst>
        </pc:spChg>
        <pc:spChg chg="mod">
          <ac:chgData name="Dan Williams" userId="f29b3c51-bd33-47dd-a3d1-9cc44d628716" providerId="ADAL" clId="{3FBEA603-2B2D-4C5A-847C-F4C7A4E1F9C7}" dt="2026-09-09T09:59:22.008" v="3586" actId="20577"/>
          <ac:spMkLst>
            <pc:docMk/>
            <pc:sldMk cId="2290945519" sldId="268"/>
            <ac:spMk id="20" creationId="{B9958534-C1BE-EC0E-D4FF-D179D1409C14}"/>
          </ac:spMkLst>
        </pc:spChg>
        <pc:spChg chg="mod">
          <ac:chgData name="Dan Williams" userId="f29b3c51-bd33-47dd-a3d1-9cc44d628716" providerId="ADAL" clId="{3FBEA603-2B2D-4C5A-847C-F4C7A4E1F9C7}" dt="2026-09-09T13:17:06.358" v="3699"/>
          <ac:spMkLst>
            <pc:docMk/>
            <pc:sldMk cId="2290945519" sldId="268"/>
            <ac:spMk id="22" creationId="{2D9DE34B-B1CE-EE5C-1C5A-F7BC4671F561}"/>
          </ac:spMkLst>
        </pc:spChg>
        <pc:spChg chg="mod">
          <ac:chgData name="Dan Williams" userId="f29b3c51-bd33-47dd-a3d1-9cc44d628716" providerId="ADAL" clId="{3FBEA603-2B2D-4C5A-847C-F4C7A4E1F9C7}" dt="2026-09-09T13:12:16.629" v="3674" actId="20577"/>
          <ac:spMkLst>
            <pc:docMk/>
            <pc:sldMk cId="2290945519" sldId="268"/>
            <ac:spMk id="23" creationId="{8F0A1329-2D1C-BB96-3E8D-D9FB9528E699}"/>
          </ac:spMkLst>
        </pc:spChg>
        <pc:spChg chg="mod">
          <ac:chgData name="Dan Williams" userId="f29b3c51-bd33-47dd-a3d1-9cc44d628716" providerId="ADAL" clId="{3FBEA603-2B2D-4C5A-847C-F4C7A4E1F9C7}" dt="2026-09-09T09:59:40.805" v="3594" actId="20577"/>
          <ac:spMkLst>
            <pc:docMk/>
            <pc:sldMk cId="2290945519" sldId="268"/>
            <ac:spMk id="24" creationId="{0ECE2731-0FB3-85F5-487B-7F086123981D}"/>
          </ac:spMkLst>
        </pc:spChg>
        <pc:grpChg chg="mod">
          <ac:chgData name="Dan Williams" userId="f29b3c51-bd33-47dd-a3d1-9cc44d628716" providerId="ADAL" clId="{3FBEA603-2B2D-4C5A-847C-F4C7A4E1F9C7}" dt="2026-09-09T09:59:36.777" v="3591"/>
          <ac:grpSpMkLst>
            <pc:docMk/>
            <pc:sldMk cId="2290945519" sldId="268"/>
            <ac:grpSpMk id="45" creationId="{3FB82D1E-5A96-7261-95F7-4C5DE12B81E9}"/>
          </ac:grpSpMkLst>
        </pc:grpChg>
        <pc:grpChg chg="mod">
          <ac:chgData name="Dan Williams" userId="f29b3c51-bd33-47dd-a3d1-9cc44d628716" providerId="ADAL" clId="{3FBEA603-2B2D-4C5A-847C-F4C7A4E1F9C7}" dt="2026-09-09T09:59:21.247" v="3584"/>
          <ac:grpSpMkLst>
            <pc:docMk/>
            <pc:sldMk cId="2290945519" sldId="268"/>
            <ac:grpSpMk id="46" creationId="{505E9FBD-DE21-EA6C-51CF-AEF63210B707}"/>
          </ac:grpSpMkLst>
        </pc:grpChg>
        <pc:picChg chg="add mod">
          <ac:chgData name="Dan Williams" userId="f29b3c51-bd33-47dd-a3d1-9cc44d628716" providerId="ADAL" clId="{3FBEA603-2B2D-4C5A-847C-F4C7A4E1F9C7}" dt="2026-09-02T14:31:22.391" v="3379" actId="34135"/>
          <ac:picMkLst>
            <pc:docMk/>
            <pc:sldMk cId="2290945519" sldId="268"/>
            <ac:picMk id="6" creationId="{44BA110E-E088-953A-1988-9FA13D791174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10T14:28:04.461" v="3704" actId="14826"/>
        <pc:sldMkLst>
          <pc:docMk/>
          <pc:sldMk cId="3265657514" sldId="269"/>
        </pc:sldMkLst>
        <pc:spChg chg="mod">
          <ac:chgData name="Dan Williams" userId="f29b3c51-bd33-47dd-a3d1-9cc44d628716" providerId="ADAL" clId="{3FBEA603-2B2D-4C5A-847C-F4C7A4E1F9C7}" dt="2026-09-10T14:28:04.461" v="3704" actId="14826"/>
          <ac:spMkLst>
            <pc:docMk/>
            <pc:sldMk cId="3265657514" sldId="269"/>
            <ac:spMk id="2" creationId="{75D300F3-CE55-0386-D0C9-04D497EDE5BE}"/>
          </ac:spMkLst>
        </pc:spChg>
        <pc:spChg chg="mod">
          <ac:chgData name="Dan Williams" userId="f29b3c51-bd33-47dd-a3d1-9cc44d628716" providerId="ADAL" clId="{3FBEA603-2B2D-4C5A-847C-F4C7A4E1F9C7}" dt="2026-09-09T10:00:29.556" v="3622" actId="20577"/>
          <ac:spMkLst>
            <pc:docMk/>
            <pc:sldMk cId="3265657514" sldId="269"/>
            <ac:spMk id="12" creationId="{D76809A4-40B7-935F-EA1A-E39D4CAD9882}"/>
          </ac:spMkLst>
        </pc:spChg>
        <pc:spChg chg="mod">
          <ac:chgData name="Dan Williams" userId="f29b3c51-bd33-47dd-a3d1-9cc44d628716" providerId="ADAL" clId="{3FBEA603-2B2D-4C5A-847C-F4C7A4E1F9C7}" dt="2026-09-09T10:00:02.584" v="3606"/>
          <ac:spMkLst>
            <pc:docMk/>
            <pc:sldMk cId="3265657514" sldId="269"/>
            <ac:spMk id="13" creationId="{F9A928EF-D0CE-C841-6089-9E3A4F437CA9}"/>
          </ac:spMkLst>
        </pc:spChg>
        <pc:spChg chg="mod">
          <ac:chgData name="Dan Williams" userId="f29b3c51-bd33-47dd-a3d1-9cc44d628716" providerId="ADAL" clId="{3FBEA603-2B2D-4C5A-847C-F4C7A4E1F9C7}" dt="2026-09-09T10:00:12.545" v="3613"/>
          <ac:spMkLst>
            <pc:docMk/>
            <pc:sldMk cId="3265657514" sldId="269"/>
            <ac:spMk id="16" creationId="{8541ADD3-2009-255E-8C55-313352BA0ECF}"/>
          </ac:spMkLst>
        </pc:spChg>
        <pc:spChg chg="mod">
          <ac:chgData name="Dan Williams" userId="f29b3c51-bd33-47dd-a3d1-9cc44d628716" providerId="ADAL" clId="{3FBEA603-2B2D-4C5A-847C-F4C7A4E1F9C7}" dt="2026-09-09T10:00:17.089" v="3615"/>
          <ac:spMkLst>
            <pc:docMk/>
            <pc:sldMk cId="3265657514" sldId="269"/>
            <ac:spMk id="17" creationId="{0D5FD746-D11F-0B35-415D-0B6808A64CD0}"/>
          </ac:spMkLst>
        </pc:spChg>
        <pc:spChg chg="mod">
          <ac:chgData name="Dan Williams" userId="f29b3c51-bd33-47dd-a3d1-9cc44d628716" providerId="ADAL" clId="{3FBEA603-2B2D-4C5A-847C-F4C7A4E1F9C7}" dt="2026-09-09T10:00:07.656" v="3608"/>
          <ac:spMkLst>
            <pc:docMk/>
            <pc:sldMk cId="3265657514" sldId="269"/>
            <ac:spMk id="18" creationId="{2E247C5B-0583-6419-E14A-9EA1765D90F5}"/>
          </ac:spMkLst>
        </pc:spChg>
        <pc:spChg chg="mod">
          <ac:chgData name="Dan Williams" userId="f29b3c51-bd33-47dd-a3d1-9cc44d628716" providerId="ADAL" clId="{3FBEA603-2B2D-4C5A-847C-F4C7A4E1F9C7}" dt="2026-09-09T10:00:17.191" v="3616"/>
          <ac:spMkLst>
            <pc:docMk/>
            <pc:sldMk cId="3265657514" sldId="269"/>
            <ac:spMk id="19" creationId="{3D70032B-5ED0-DD7F-859C-E72EBF9683AF}"/>
          </ac:spMkLst>
        </pc:spChg>
        <pc:spChg chg="mod">
          <ac:chgData name="Dan Williams" userId="f29b3c51-bd33-47dd-a3d1-9cc44d628716" providerId="ADAL" clId="{3FBEA603-2B2D-4C5A-847C-F4C7A4E1F9C7}" dt="2026-09-09T10:00:08.253" v="3610" actId="20577"/>
          <ac:spMkLst>
            <pc:docMk/>
            <pc:sldMk cId="3265657514" sldId="269"/>
            <ac:spMk id="20" creationId="{5B2AB516-6099-84D5-E030-C8382C4E5414}"/>
          </ac:spMkLst>
        </pc:spChg>
        <pc:spChg chg="mod">
          <ac:chgData name="Dan Williams" userId="f29b3c51-bd33-47dd-a3d1-9cc44d628716" providerId="ADAL" clId="{3FBEA603-2B2D-4C5A-847C-F4C7A4E1F9C7}" dt="2026-09-09T10:00:26.448" v="3620" actId="20577"/>
          <ac:spMkLst>
            <pc:docMk/>
            <pc:sldMk cId="3265657514" sldId="269"/>
            <ac:spMk id="22" creationId="{7970F4ED-9D2E-925F-46C8-27C6B38BD889}"/>
          </ac:spMkLst>
        </pc:spChg>
        <pc:spChg chg="mod">
          <ac:chgData name="Dan Williams" userId="f29b3c51-bd33-47dd-a3d1-9cc44d628716" providerId="ADAL" clId="{3FBEA603-2B2D-4C5A-847C-F4C7A4E1F9C7}" dt="2026-09-09T10:00:20.728" v="3618" actId="20577"/>
          <ac:spMkLst>
            <pc:docMk/>
            <pc:sldMk cId="3265657514" sldId="269"/>
            <ac:spMk id="24" creationId="{233A1A7A-998D-0BDF-489E-12F608C434C7}"/>
          </ac:spMkLst>
        </pc:spChg>
        <pc:grpChg chg="mod">
          <ac:chgData name="Dan Williams" userId="f29b3c51-bd33-47dd-a3d1-9cc44d628716" providerId="ADAL" clId="{3FBEA603-2B2D-4C5A-847C-F4C7A4E1F9C7}" dt="2026-09-09T10:00:17.089" v="3615"/>
          <ac:grpSpMkLst>
            <pc:docMk/>
            <pc:sldMk cId="3265657514" sldId="269"/>
            <ac:grpSpMk id="45" creationId="{6870144E-611B-83D8-42B3-750C1E53005A}"/>
          </ac:grpSpMkLst>
        </pc:grpChg>
        <pc:grpChg chg="mod">
          <ac:chgData name="Dan Williams" userId="f29b3c51-bd33-47dd-a3d1-9cc44d628716" providerId="ADAL" clId="{3FBEA603-2B2D-4C5A-847C-F4C7A4E1F9C7}" dt="2026-09-09T10:00:07.656" v="3608"/>
          <ac:grpSpMkLst>
            <pc:docMk/>
            <pc:sldMk cId="3265657514" sldId="269"/>
            <ac:grpSpMk id="46" creationId="{79336841-C05B-D979-4DC6-9B97CD60B049}"/>
          </ac:grpSpMkLst>
        </pc:grpChg>
        <pc:picChg chg="add mod">
          <ac:chgData name="Dan Williams" userId="f29b3c51-bd33-47dd-a3d1-9cc44d628716" providerId="ADAL" clId="{3FBEA603-2B2D-4C5A-847C-F4C7A4E1F9C7}" dt="2026-09-02T14:31:25.458" v="3382" actId="34135"/>
          <ac:picMkLst>
            <pc:docMk/>
            <pc:sldMk cId="3265657514" sldId="269"/>
            <ac:picMk id="6" creationId="{BAFCAEA7-18D3-E0DF-A8BC-5FBF58D2908A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10T14:28:10.226" v="3705" actId="14826"/>
        <pc:sldMkLst>
          <pc:docMk/>
          <pc:sldMk cId="3886305867" sldId="270"/>
        </pc:sldMkLst>
        <pc:spChg chg="mod">
          <ac:chgData name="Dan Williams" userId="f29b3c51-bd33-47dd-a3d1-9cc44d628716" providerId="ADAL" clId="{3FBEA603-2B2D-4C5A-847C-F4C7A4E1F9C7}" dt="2026-09-10T14:28:10.226" v="3705" actId="14826"/>
          <ac:spMkLst>
            <pc:docMk/>
            <pc:sldMk cId="3886305867" sldId="270"/>
            <ac:spMk id="2" creationId="{17770863-36B8-496B-8F35-D8863A425B87}"/>
          </ac:spMkLst>
        </pc:spChg>
        <pc:spChg chg="mod">
          <ac:chgData name="Dan Williams" userId="f29b3c51-bd33-47dd-a3d1-9cc44d628716" providerId="ADAL" clId="{3FBEA603-2B2D-4C5A-847C-F4C7A4E1F9C7}" dt="2026-09-09T10:01:14.097" v="3650" actId="20577"/>
          <ac:spMkLst>
            <pc:docMk/>
            <pc:sldMk cId="3886305867" sldId="270"/>
            <ac:spMk id="12" creationId="{9CC6597E-AA4A-4E8C-5FE8-D4D01A1E9DC6}"/>
          </ac:spMkLst>
        </pc:spChg>
        <pc:spChg chg="mod">
          <ac:chgData name="Dan Williams" userId="f29b3c51-bd33-47dd-a3d1-9cc44d628716" providerId="ADAL" clId="{3FBEA603-2B2D-4C5A-847C-F4C7A4E1F9C7}" dt="2026-09-09T10:00:40.207" v="3625"/>
          <ac:spMkLst>
            <pc:docMk/>
            <pc:sldMk cId="3886305867" sldId="270"/>
            <ac:spMk id="13" creationId="{08505C20-8D8E-04EF-74EB-DD434E8766A6}"/>
          </ac:spMkLst>
        </pc:spChg>
        <pc:spChg chg="mod">
          <ac:chgData name="Dan Williams" userId="f29b3c51-bd33-47dd-a3d1-9cc44d628716" providerId="ADAL" clId="{3FBEA603-2B2D-4C5A-847C-F4C7A4E1F9C7}" dt="2026-09-09T10:00:49.485" v="3632"/>
          <ac:spMkLst>
            <pc:docMk/>
            <pc:sldMk cId="3886305867" sldId="270"/>
            <ac:spMk id="16" creationId="{1FEC9BB9-0486-769A-DA98-446855791B24}"/>
          </ac:spMkLst>
        </pc:spChg>
        <pc:spChg chg="mod">
          <ac:chgData name="Dan Williams" userId="f29b3c51-bd33-47dd-a3d1-9cc44d628716" providerId="ADAL" clId="{3FBEA603-2B2D-4C5A-847C-F4C7A4E1F9C7}" dt="2026-09-09T10:00:53.423" v="3634"/>
          <ac:spMkLst>
            <pc:docMk/>
            <pc:sldMk cId="3886305867" sldId="270"/>
            <ac:spMk id="17" creationId="{D315D8A3-9CE1-7E52-4D45-AF7694C13B0E}"/>
          </ac:spMkLst>
        </pc:spChg>
        <pc:spChg chg="mod">
          <ac:chgData name="Dan Williams" userId="f29b3c51-bd33-47dd-a3d1-9cc44d628716" providerId="ADAL" clId="{3FBEA603-2B2D-4C5A-847C-F4C7A4E1F9C7}" dt="2026-09-09T10:00:44.140" v="3627"/>
          <ac:spMkLst>
            <pc:docMk/>
            <pc:sldMk cId="3886305867" sldId="270"/>
            <ac:spMk id="18" creationId="{12651DDE-26CB-0186-7415-3898FFFD3685}"/>
          </ac:spMkLst>
        </pc:spChg>
        <pc:spChg chg="mod">
          <ac:chgData name="Dan Williams" userId="f29b3c51-bd33-47dd-a3d1-9cc44d628716" providerId="ADAL" clId="{3FBEA603-2B2D-4C5A-847C-F4C7A4E1F9C7}" dt="2026-09-09T10:00:53.496" v="3635"/>
          <ac:spMkLst>
            <pc:docMk/>
            <pc:sldMk cId="3886305867" sldId="270"/>
            <ac:spMk id="19" creationId="{75E7A520-54C4-6C69-1634-D00AADC0DAD7}"/>
          </ac:spMkLst>
        </pc:spChg>
        <pc:spChg chg="mod">
          <ac:chgData name="Dan Williams" userId="f29b3c51-bd33-47dd-a3d1-9cc44d628716" providerId="ADAL" clId="{3FBEA603-2B2D-4C5A-847C-F4C7A4E1F9C7}" dt="2026-09-09T10:00:44.890" v="3629" actId="20577"/>
          <ac:spMkLst>
            <pc:docMk/>
            <pc:sldMk cId="3886305867" sldId="270"/>
            <ac:spMk id="20" creationId="{14D8D5B5-86A4-95F1-5398-3292028293ED}"/>
          </ac:spMkLst>
        </pc:spChg>
        <pc:spChg chg="mod">
          <ac:chgData name="Dan Williams" userId="f29b3c51-bd33-47dd-a3d1-9cc44d628716" providerId="ADAL" clId="{3FBEA603-2B2D-4C5A-847C-F4C7A4E1F9C7}" dt="2026-09-09T10:01:10.357" v="3649" actId="20577"/>
          <ac:spMkLst>
            <pc:docMk/>
            <pc:sldMk cId="3886305867" sldId="270"/>
            <ac:spMk id="22" creationId="{E24A47E4-6DDB-49A0-FD6A-99B675618AF6}"/>
          </ac:spMkLst>
        </pc:spChg>
        <pc:spChg chg="mod">
          <ac:chgData name="Dan Williams" userId="f29b3c51-bd33-47dd-a3d1-9cc44d628716" providerId="ADAL" clId="{3FBEA603-2B2D-4C5A-847C-F4C7A4E1F9C7}" dt="2026-09-09T10:00:56.740" v="3638" actId="20577"/>
          <ac:spMkLst>
            <pc:docMk/>
            <pc:sldMk cId="3886305867" sldId="270"/>
            <ac:spMk id="24" creationId="{B5F89268-66A2-890D-CC9F-60603B99B112}"/>
          </ac:spMkLst>
        </pc:spChg>
        <pc:grpChg chg="mod">
          <ac:chgData name="Dan Williams" userId="f29b3c51-bd33-47dd-a3d1-9cc44d628716" providerId="ADAL" clId="{3FBEA603-2B2D-4C5A-847C-F4C7A4E1F9C7}" dt="2026-09-09T10:00:53.423" v="3634"/>
          <ac:grpSpMkLst>
            <pc:docMk/>
            <pc:sldMk cId="3886305867" sldId="270"/>
            <ac:grpSpMk id="45" creationId="{98AFF722-6E4B-1D9A-3C3B-8EE05DAF6D61}"/>
          </ac:grpSpMkLst>
        </pc:grpChg>
        <pc:grpChg chg="mod">
          <ac:chgData name="Dan Williams" userId="f29b3c51-bd33-47dd-a3d1-9cc44d628716" providerId="ADAL" clId="{3FBEA603-2B2D-4C5A-847C-F4C7A4E1F9C7}" dt="2026-09-09T10:00:44.140" v="3627"/>
          <ac:grpSpMkLst>
            <pc:docMk/>
            <pc:sldMk cId="3886305867" sldId="270"/>
            <ac:grpSpMk id="46" creationId="{2C3B4675-79FD-6E96-B248-72F01E4CDCCB}"/>
          </ac:grpSpMkLst>
        </pc:grpChg>
        <pc:picChg chg="add mod">
          <ac:chgData name="Dan Williams" userId="f29b3c51-bd33-47dd-a3d1-9cc44d628716" providerId="ADAL" clId="{3FBEA603-2B2D-4C5A-847C-F4C7A4E1F9C7}" dt="2026-09-02T14:31:29.275" v="3385" actId="34135"/>
          <ac:picMkLst>
            <pc:docMk/>
            <pc:sldMk cId="3886305867" sldId="270"/>
            <ac:picMk id="6" creationId="{37A2EE64-5FA4-3870-9437-29A6A9F35E6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Philipsburg  •  Tortola  •  St. Croix  •  San Juan  •  Puerto Plata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£2099pp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10 January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E6828-F086-CB56-5154-1373D4E77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18EC73-5630-A0C3-20E0-15F1840649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77745D6-13D1-5CEA-63DF-E313E2C92D14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06A732-6D56-17C7-D60C-DC1CEE4FF3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FCBB76-A263-2304-3890-F0D461DA31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Italy, French Riviera, Spain &amp; Malta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3C73D06-4387-B389-B54B-181849593B5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FF8F093-D011-99A5-C7D4-F2B99D44BE9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Cannes  •  Ajaccio  •  Rome (Civitavecchia)  •  Amalfi Coast (Salerno)  •</a:t>
            </a:r>
          </a:p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Catania  •  Valletta  •  Palma de Mallorca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C996E1-8A69-B6C1-AE70-5BEDE6A21C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8E2107-6052-3BDE-0A1E-C307D1728B34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£2749pp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87B1F4B-DA2C-338D-87EA-DCF96D348A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79C273-BD09-7D24-117C-B53455A854D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AE32FA-F8D3-EA3E-5A52-E816CBB98DF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£2249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7CB9CB1-CA54-E40A-FAD3-4CCF80461B5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3261F4-A50F-AB8A-657C-D5242EFC644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E5B87C-6BD9-6F28-04DB-7697C6FA111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35EFDFA-EEF3-D492-3381-39934998EC81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4C73275-442C-F591-E4FC-BFF6B55F086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B2DBCB-17E7-4FEE-46FE-17A7FF58A04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17 July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8CB6974-E297-3E58-8A1F-27D084603F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9BECE6E7-D6F1-0BC3-D601-54B456EAEF5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6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06B1B-CC33-4DD9-43F6-A60AE21D2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B25558-94B6-DA66-CE6D-CA83932617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7E4991-006A-0CFC-D927-069FBCB7F6DF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978D04-C694-BC45-6CE2-ED2C206E0DE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1BA113-7EEC-AFB9-BBA6-B98FBC2374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Riviera, Spain &amp; Ibiza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DA836C-443E-05E4-7CF5-4C8FD260EB5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DF28430-70D9-72B3-561F-63A8ECAF58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Cannes  •  Provence (Toulon)  •  Valencia  •  Ibiza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5C20A17-47A5-E650-39F1-D953FB7B00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68F521-8A56-20E4-9A12-84B17E834FE2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Insider cabin </a:t>
            </a:r>
            <a:r>
              <a:rPr lang="en-US" sz="12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SOLD OUT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02B2823-B3B0-1B9C-6C0D-48711E93D8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10B672-E3C2-9499-47AC-E1A38B63EC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Sea Terrace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1754B0-D24C-91BA-A947-2BB1F571C9E8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31EBE73-3DF5-3AF8-6011-36C292B480A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F74A18-AB7E-93C3-1B9B-C0E72246342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000B55-8252-43D1-5D05-2032245D52A2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6045718-67FE-45F9-0EE4-96EDB8F4249E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F5BFDE-6C47-8528-04D3-3B948A61E94C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CCE0E77-9836-73C8-BA71-CE13EBB0CE3C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15 May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0F3732-1B55-F73D-E3AD-4CAB99ECEF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21A19E01-CCD5-E64B-623A-2A841E466F5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96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E8F3-1490-3FAF-FCF3-05177A96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0D2461-8BAC-F869-B37F-6E70365FE8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ACD88B0-D99C-96A9-AD66-3E0DAC2CBECF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B632CB-45DA-C938-1791-72FE813229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BB3B08-063B-9E5F-154F-D11AB393D6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Solar Eclipse: Spain, Portugal, Morocco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51CC27-01F7-CA35-C093-60A564A178A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7861DF6-ABE2-752C-1F6C-AAA70F2753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Palma de Mallorca  •  Málaga  •  Seville (Cádiz)  •  Funchal  •  Tangier  •  Valencia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15C465-A6D7-543D-7FAC-2525CF0A50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9DE34B-B1CE-EE5C-1C5A-F7BC4671F561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Insider cabin </a:t>
            </a:r>
            <a:r>
              <a:rPr lang="en-US" sz="12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SOLD OUT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60BE2D1-A809-08A8-9569-9A5827DE3F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0A1329-2D1C-BB96-3E8D-D9FB9528E6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Sea Terrace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CE2731-0FB3-85F5-487B-7F086123981D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FB82D1E-5A96-7261-95F7-4C5DE12B81E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4ACA59-131B-F8DE-C1BF-03023833BED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824E89-0100-01F3-818C-20A911B3CE23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+ 11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05E9FBD-DE21-EA6C-51CF-AEF63210B707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704247-DB74-20ED-1210-CC4CE74F33B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958534-C1BE-EC0E-D4FF-D179D1409C14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27 July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68B31E4-D2F7-DF28-F558-A1A89DD2A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44BA110E-E088-953A-1988-9FA13D79117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945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EDAB9-21DF-D771-A7CF-603003F9F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42BA1A-94E3-8152-2B17-F244E982C2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DDF562-9B7D-F791-C675-F6E6EA67E5A7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6809A4-40B7-935F-EA1A-E39D4CAD98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A928EF-D0CE-C841-6089-9E3A4F437C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8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3BF7AF-2474-7B6C-0C57-9841B3EE272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541ADD3-2009-255E-8C55-313352BA0E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Philipsburg  •  Tortola  •  Basseterre  •  St. John's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E98B88C-5DA3-35C9-37C3-A74F586B1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70F4ED-9D2E-925F-46C8-27C6B38BD889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£2229pp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46356F1-A06A-9720-26BE-52CFCC106B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0908AC-43CC-00E0-4558-A63CA2E065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3A1A7A-998D-0BDF-489E-12F608C434C7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870144E-611B-83D8-42B3-750C1E53005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D5FD746-D11F-0B35-415D-0B6808A64CD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70032B-5ED0-DD7F-859C-E72EBF9683AF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9336841-C05B-D979-4DC6-9B97CD60B04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E247C5B-0583-6419-E14A-9EA1765D90F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2AB516-6099-84D5-E030-C8382C4E5414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24 January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D300F3-CE55-0386-D0C9-04D497EDE5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BAFCAEA7-18D3-E0DF-A8BC-5FBF58D2908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5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9DDA3-7117-EBC9-8EE0-5D5754885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C463B2-82FC-8E86-50F7-63DF92BC87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625C04A-6AEA-368F-40B1-9149EF15CBE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6597E-AA4A-4E8C-5FE8-D4D01A1E9D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505C20-8D8E-04EF-74EB-DD434E8766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Norwegian Fjords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3B38B30-E930-1572-0083-58E38F4847B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FEC9BB9-0486-769A-DA98-446855791B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Amsterdam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Molde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Nordfjordeid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Flåm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Bergen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Amsterdam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9F11E33-3421-F8D2-056E-13BFF2FDDC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4A47E4-6DDB-49A0-FD6A-99B675618AF6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£2162pp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61C8352-0CD1-A63C-4762-7BEAAB80A2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859D57-09C3-5FD8-83E5-66021E9A7E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F89268-66A2-890D-CC9F-60603B99B112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8AFF722-6E4B-1D9A-3C3B-8EE05DAF6D6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15D8A3-9CE1-7E52-4D45-AF7694C13B0E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E7A520-54C4-6C69-1634-D00AADC0DAD7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Amsterdam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C3B4675-79FD-6E96-B248-72F01E4CDCCB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2651DDE-26CB-0186-7415-3898FFFD368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D8D5B5-86A4-95F1-5398-3292028293E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30 July 2028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770863-36B8-496B-8F35-D8863A425B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37A2EE64-5FA4-3870-9437-29A6A9F35E6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0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customXml/itemProps2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476</Words>
  <Application>Microsoft Office PowerPoint</Application>
  <PresentationFormat>Custom</PresentationFormat>
  <Paragraphs>67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Frankie Williams</cp:lastModifiedBy>
  <cp:revision>3</cp:revision>
  <dcterms:created xsi:type="dcterms:W3CDTF">2026-04-08T11:07:28Z</dcterms:created>
  <dcterms:modified xsi:type="dcterms:W3CDTF">2026-09-10T15:09:17Z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